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Default Extension="vml" ContentType="application/vnd.openxmlformats-officedocument.vmlDrawing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70" r:id="rId5"/>
    <p:sldId id="262" r:id="rId6"/>
    <p:sldId id="261" r:id="rId7"/>
    <p:sldId id="263" r:id="rId8"/>
    <p:sldId id="271" r:id="rId9"/>
    <p:sldId id="267" r:id="rId10"/>
    <p:sldId id="272" r:id="rId11"/>
  </p:sldIdLst>
  <p:sldSz cx="9144000" cy="5143500" type="screen16x9"/>
  <p:notesSz cx="6858000" cy="9144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-15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EA61E-0780-41C8-AF77-B2ED4F8AC2DF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60898F-DED6-4B4E-A8AB-BCE7F19CC9A8}">
      <dgm:prSet phldrT="[Текст]" custT="1"/>
      <dgm:spPr/>
      <dgm:t>
        <a:bodyPr/>
        <a:lstStyle/>
        <a:p>
          <a:r>
            <a:rPr lang="ru-RU" sz="1100" dirty="0"/>
            <a:t>Промежуточный контроль соответствия технологии обработки продуктов питания и гигиенического состояния столового инвентаря</a:t>
          </a:r>
        </a:p>
      </dgm:t>
    </dgm:pt>
    <dgm:pt modelId="{5E3D9449-2D20-446D-BCE4-2F0A742D7FF5}" type="parTrans" cxnId="{4D28A0AD-D8F7-4D2A-9684-07216405F0F2}">
      <dgm:prSet/>
      <dgm:spPr/>
      <dgm:t>
        <a:bodyPr/>
        <a:lstStyle/>
        <a:p>
          <a:endParaRPr lang="ru-RU"/>
        </a:p>
      </dgm:t>
    </dgm:pt>
    <dgm:pt modelId="{F942132F-7212-46E1-8355-FD01B6B6E393}" type="sibTrans" cxnId="{4D28A0AD-D8F7-4D2A-9684-07216405F0F2}">
      <dgm:prSet/>
      <dgm:spPr/>
      <dgm:t>
        <a:bodyPr/>
        <a:lstStyle/>
        <a:p>
          <a:endParaRPr lang="ru-RU"/>
        </a:p>
      </dgm:t>
    </dgm:pt>
    <dgm:pt modelId="{F6D04440-4316-4F07-BB3A-44A7F5D97878}">
      <dgm:prSet/>
      <dgm:spPr/>
      <dgm:t>
        <a:bodyPr/>
        <a:lstStyle/>
        <a:p>
          <a:r>
            <a:rPr lang="ru-RU" dirty="0"/>
            <a:t>Примерные образовательные программы по «Технологии» </a:t>
          </a:r>
          <a:r>
            <a:rPr lang="ru-RU" dirty="0" smtClean="0"/>
            <a:t>5</a:t>
          </a:r>
          <a:r>
            <a:rPr lang="en-US" dirty="0" smtClean="0"/>
            <a:t>-</a:t>
          </a:r>
          <a:r>
            <a:rPr lang="ru-RU" dirty="0" smtClean="0"/>
            <a:t>9 </a:t>
          </a:r>
          <a:r>
            <a:rPr lang="ru-RU" dirty="0"/>
            <a:t>класс.</a:t>
          </a:r>
        </a:p>
      </dgm:t>
    </dgm:pt>
    <dgm:pt modelId="{B7989F59-6A2A-4875-8638-A03B69A2D53D}" type="parTrans" cxnId="{A996F9B4-E964-4040-A18A-A15BE1B7C9F5}">
      <dgm:prSet/>
      <dgm:spPr/>
      <dgm:t>
        <a:bodyPr/>
        <a:lstStyle/>
        <a:p>
          <a:endParaRPr lang="ru-RU"/>
        </a:p>
      </dgm:t>
    </dgm:pt>
    <dgm:pt modelId="{D53CDACB-AAEF-4800-AFA0-ECC2648D1365}" type="sibTrans" cxnId="{A996F9B4-E964-4040-A18A-A15BE1B7C9F5}">
      <dgm:prSet/>
      <dgm:spPr/>
      <dgm:t>
        <a:bodyPr/>
        <a:lstStyle/>
        <a:p>
          <a:endParaRPr lang="ru-RU"/>
        </a:p>
      </dgm:t>
    </dgm:pt>
    <dgm:pt modelId="{2DC6FED8-1A35-442C-B583-89294ED83A1F}">
      <dgm:prSet/>
      <dgm:spPr/>
      <dgm:t>
        <a:bodyPr/>
        <a:lstStyle/>
        <a:p>
          <a:r>
            <a:rPr lang="ru-RU" dirty="0"/>
            <a:t>Раздел «Технологии обработки пищевых продуктов»</a:t>
          </a:r>
        </a:p>
      </dgm:t>
    </dgm:pt>
    <dgm:pt modelId="{885035D9-BAB0-48F8-97E0-ACEB4DDC0818}" type="parTrans" cxnId="{9C3AB821-BC3B-45FB-BB4F-70CEA1E6EF7A}">
      <dgm:prSet/>
      <dgm:spPr/>
      <dgm:t>
        <a:bodyPr/>
        <a:lstStyle/>
        <a:p>
          <a:endParaRPr lang="ru-RU"/>
        </a:p>
      </dgm:t>
    </dgm:pt>
    <dgm:pt modelId="{15E162D3-6754-4A93-9488-FF0CFACC6F72}" type="sibTrans" cxnId="{9C3AB821-BC3B-45FB-BB4F-70CEA1E6EF7A}">
      <dgm:prSet/>
      <dgm:spPr/>
      <dgm:t>
        <a:bodyPr/>
        <a:lstStyle/>
        <a:p>
          <a:endParaRPr lang="ru-RU"/>
        </a:p>
      </dgm:t>
    </dgm:pt>
    <dgm:pt modelId="{AA25B62D-B680-4CE6-AC96-0442D2397C58}">
      <dgm:prSet phldrT="[Текст]" custT="1"/>
      <dgm:spPr/>
      <dgm:t>
        <a:bodyPr/>
        <a:lstStyle/>
        <a:p>
          <a:r>
            <a:rPr lang="ru-RU" sz="1100" dirty="0"/>
            <a:t>Пост технологический контроль качества готовых блюд</a:t>
          </a:r>
        </a:p>
      </dgm:t>
    </dgm:pt>
    <dgm:pt modelId="{1FD3A423-E4CE-4682-8D7A-AB8C565400A5}" type="parTrans" cxnId="{776CBC59-A979-4A37-A90F-56F34FDF02FE}">
      <dgm:prSet/>
      <dgm:spPr/>
      <dgm:t>
        <a:bodyPr/>
        <a:lstStyle/>
        <a:p>
          <a:endParaRPr lang="ru-RU"/>
        </a:p>
      </dgm:t>
    </dgm:pt>
    <dgm:pt modelId="{B464DB4F-3EDD-45C5-8471-BF9A67DB981E}" type="sibTrans" cxnId="{776CBC59-A979-4A37-A90F-56F34FDF02FE}">
      <dgm:prSet/>
      <dgm:spPr/>
      <dgm:t>
        <a:bodyPr/>
        <a:lstStyle/>
        <a:p>
          <a:endParaRPr lang="ru-RU"/>
        </a:p>
      </dgm:t>
    </dgm:pt>
    <dgm:pt modelId="{01ACAABB-E96E-466D-93A9-281D3A304FC5}">
      <dgm:prSet custT="1"/>
      <dgm:spPr/>
      <dgm:t>
        <a:bodyPr/>
        <a:lstStyle/>
        <a:p>
          <a:r>
            <a:rPr lang="ru-RU" sz="1100" dirty="0" smtClean="0"/>
            <a:t>До технологический контроль пищевого сырья</a:t>
          </a:r>
          <a:endParaRPr lang="ru-RU" sz="1100" dirty="0"/>
        </a:p>
      </dgm:t>
    </dgm:pt>
    <dgm:pt modelId="{33F986A2-4AAD-4188-9AE0-F1D5F8ACD19D}" type="sibTrans" cxnId="{A891855C-158C-4100-AF99-D8660A246CB1}">
      <dgm:prSet/>
      <dgm:spPr/>
      <dgm:t>
        <a:bodyPr/>
        <a:lstStyle/>
        <a:p>
          <a:endParaRPr lang="ru-RU"/>
        </a:p>
      </dgm:t>
    </dgm:pt>
    <dgm:pt modelId="{1C3E0B17-CD0D-4743-B2A8-16C06C909446}" type="parTrans" cxnId="{A891855C-158C-4100-AF99-D8660A246CB1}">
      <dgm:prSet/>
      <dgm:spPr/>
      <dgm:t>
        <a:bodyPr/>
        <a:lstStyle/>
        <a:p>
          <a:endParaRPr lang="ru-RU"/>
        </a:p>
      </dgm:t>
    </dgm:pt>
    <dgm:pt modelId="{6BA9F3D3-2A3D-4A41-8F13-AB6D4A4B04FD}">
      <dgm:prSet/>
      <dgm:spPr/>
      <dgm:t>
        <a:bodyPr/>
        <a:lstStyle/>
        <a:p>
          <a:r>
            <a:rPr lang="ru-RU" dirty="0"/>
            <a:t>Другие учебные курсы, включающие темы «Безопасность питания и здоровье человека» (биология, ОБЖ, химия и т.д.)</a:t>
          </a:r>
        </a:p>
      </dgm:t>
    </dgm:pt>
    <dgm:pt modelId="{0D72E7E3-6367-4D43-9A1B-47F479788221}" type="parTrans" cxnId="{5F324A42-2431-4205-9BFC-D4ED7EE33707}">
      <dgm:prSet/>
      <dgm:spPr/>
      <dgm:t>
        <a:bodyPr/>
        <a:lstStyle/>
        <a:p>
          <a:endParaRPr lang="ru-RU"/>
        </a:p>
      </dgm:t>
    </dgm:pt>
    <dgm:pt modelId="{C6E5DC24-CAB7-4EDE-9DE2-54772C94E103}" type="sibTrans" cxnId="{5F324A42-2431-4205-9BFC-D4ED7EE33707}">
      <dgm:prSet/>
      <dgm:spPr/>
      <dgm:t>
        <a:bodyPr/>
        <a:lstStyle/>
        <a:p>
          <a:endParaRPr lang="ru-RU"/>
        </a:p>
      </dgm:t>
    </dgm:pt>
    <dgm:pt modelId="{B964AAD2-036B-4C9B-83EF-88BA741FC415}" type="pres">
      <dgm:prSet presAssocID="{94CEA61E-0780-41C8-AF77-B2ED4F8AC2D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F2ADC3-BCCA-4906-BEF1-DBE8CBBCBE24}" type="pres">
      <dgm:prSet presAssocID="{F6D04440-4316-4F07-BB3A-44A7F5D97878}" presName="comp" presStyleCnt="0"/>
      <dgm:spPr/>
    </dgm:pt>
    <dgm:pt modelId="{9E737025-8858-49B8-B456-F9822EEA8FF6}" type="pres">
      <dgm:prSet presAssocID="{F6D04440-4316-4F07-BB3A-44A7F5D97878}" presName="box" presStyleLbl="node1" presStyleIdx="0" presStyleCnt="4"/>
      <dgm:spPr/>
      <dgm:t>
        <a:bodyPr/>
        <a:lstStyle/>
        <a:p>
          <a:endParaRPr lang="ru-RU"/>
        </a:p>
      </dgm:t>
    </dgm:pt>
    <dgm:pt modelId="{F77ADDFE-4A6B-4FBE-9983-C81514AA505A}" type="pres">
      <dgm:prSet presAssocID="{F6D04440-4316-4F07-BB3A-44A7F5D97878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92000" b="-92000"/>
          </a:stretch>
        </a:blipFill>
      </dgm:spPr>
    </dgm:pt>
    <dgm:pt modelId="{5E3A1DD7-C275-4B0A-989C-A056DDCC149D}" type="pres">
      <dgm:prSet presAssocID="{F6D04440-4316-4F07-BB3A-44A7F5D9787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5862E0-BBC5-4C0C-B813-76C97CFBBD34}" type="pres">
      <dgm:prSet presAssocID="{D53CDACB-AAEF-4800-AFA0-ECC2648D1365}" presName="spacer" presStyleCnt="0"/>
      <dgm:spPr/>
    </dgm:pt>
    <dgm:pt modelId="{FB41F057-B960-4094-9AA3-A404CD33DCC9}" type="pres">
      <dgm:prSet presAssocID="{2DC6FED8-1A35-442C-B583-89294ED83A1F}" presName="comp" presStyleCnt="0"/>
      <dgm:spPr/>
    </dgm:pt>
    <dgm:pt modelId="{143D742F-A720-460E-8D5B-976993166BC4}" type="pres">
      <dgm:prSet presAssocID="{2DC6FED8-1A35-442C-B583-89294ED83A1F}" presName="box" presStyleLbl="node1" presStyleIdx="1" presStyleCnt="4"/>
      <dgm:spPr/>
      <dgm:t>
        <a:bodyPr/>
        <a:lstStyle/>
        <a:p>
          <a:endParaRPr lang="ru-RU"/>
        </a:p>
      </dgm:t>
    </dgm:pt>
    <dgm:pt modelId="{E1E32694-3A8D-4DD0-9CB8-5F3C5C1CD90B}" type="pres">
      <dgm:prSet presAssocID="{2DC6FED8-1A35-442C-B583-89294ED83A1F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1000" r="-41000"/>
          </a:stretch>
        </a:blipFill>
      </dgm:spPr>
    </dgm:pt>
    <dgm:pt modelId="{0AE71E5B-E441-4CFB-BD58-27D5C3904456}" type="pres">
      <dgm:prSet presAssocID="{2DC6FED8-1A35-442C-B583-89294ED83A1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7FFB57-B0EE-4C52-95E6-379544A5C7C4}" type="pres">
      <dgm:prSet presAssocID="{15E162D3-6754-4A93-9488-FF0CFACC6F72}" presName="spacer" presStyleCnt="0"/>
      <dgm:spPr/>
    </dgm:pt>
    <dgm:pt modelId="{E35755E2-38B6-4D4C-AB6F-06B8C61F1B98}" type="pres">
      <dgm:prSet presAssocID="{6BA9F3D3-2A3D-4A41-8F13-AB6D4A4B04FD}" presName="comp" presStyleCnt="0"/>
      <dgm:spPr/>
    </dgm:pt>
    <dgm:pt modelId="{48762DB1-1A51-493C-9499-F50F6B6EE73D}" type="pres">
      <dgm:prSet presAssocID="{6BA9F3D3-2A3D-4A41-8F13-AB6D4A4B04FD}" presName="box" presStyleLbl="node1" presStyleIdx="2" presStyleCnt="4"/>
      <dgm:spPr/>
      <dgm:t>
        <a:bodyPr/>
        <a:lstStyle/>
        <a:p>
          <a:endParaRPr lang="ru-RU"/>
        </a:p>
      </dgm:t>
    </dgm:pt>
    <dgm:pt modelId="{43763967-AC5E-44A8-9B18-B7DBF7935CE1}" type="pres">
      <dgm:prSet presAssocID="{6BA9F3D3-2A3D-4A41-8F13-AB6D4A4B04FD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</dgm:spPr>
    </dgm:pt>
    <dgm:pt modelId="{DC3196CD-8AC0-4CEB-A86F-B069DB767266}" type="pres">
      <dgm:prSet presAssocID="{6BA9F3D3-2A3D-4A41-8F13-AB6D4A4B04F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71AEA3-5E2D-4AAD-9194-90951097B8DE}" type="pres">
      <dgm:prSet presAssocID="{C6E5DC24-CAB7-4EDE-9DE2-54772C94E103}" presName="spacer" presStyleCnt="0"/>
      <dgm:spPr/>
    </dgm:pt>
    <dgm:pt modelId="{BDFF145D-3677-491A-BE05-C580DD7B1E28}" type="pres">
      <dgm:prSet presAssocID="{01ACAABB-E96E-466D-93A9-281D3A304FC5}" presName="comp" presStyleCnt="0"/>
      <dgm:spPr/>
    </dgm:pt>
    <dgm:pt modelId="{B99C4545-EC21-40BD-803C-1AFAB582A86F}" type="pres">
      <dgm:prSet presAssocID="{01ACAABB-E96E-466D-93A9-281D3A304FC5}" presName="box" presStyleLbl="node1" presStyleIdx="3" presStyleCnt="4"/>
      <dgm:spPr/>
      <dgm:t>
        <a:bodyPr/>
        <a:lstStyle/>
        <a:p>
          <a:endParaRPr lang="ru-RU"/>
        </a:p>
      </dgm:t>
    </dgm:pt>
    <dgm:pt modelId="{4FBBFF8D-36F8-433E-B9D4-1AA554E5F2F1}" type="pres">
      <dgm:prSet presAssocID="{01ACAABB-E96E-466D-93A9-281D3A304FC5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" r="-4000"/>
          </a:stretch>
        </a:blipFill>
      </dgm:spPr>
    </dgm:pt>
    <dgm:pt modelId="{87ABD094-5366-4FC7-9488-DC54E914FCCE}" type="pres">
      <dgm:prSet presAssocID="{01ACAABB-E96E-466D-93A9-281D3A304FC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6A084A-D96B-43B7-8B8C-21AE54E63EF8}" type="presOf" srcId="{01ACAABB-E96E-466D-93A9-281D3A304FC5}" destId="{87ABD094-5366-4FC7-9488-DC54E914FCCE}" srcOrd="1" destOrd="0" presId="urn:microsoft.com/office/officeart/2005/8/layout/vList4#1"/>
    <dgm:cxn modelId="{4BEE145B-C39C-4BA8-A8E0-0E6951171523}" type="presOf" srcId="{94CEA61E-0780-41C8-AF77-B2ED4F8AC2DF}" destId="{B964AAD2-036B-4C9B-83EF-88BA741FC415}" srcOrd="0" destOrd="0" presId="urn:microsoft.com/office/officeart/2005/8/layout/vList4#1"/>
    <dgm:cxn modelId="{9C6D80FB-0BA0-4E26-82C3-84EDBC9AF7E3}" type="presOf" srcId="{6BA9F3D3-2A3D-4A41-8F13-AB6D4A4B04FD}" destId="{DC3196CD-8AC0-4CEB-A86F-B069DB767266}" srcOrd="1" destOrd="0" presId="urn:microsoft.com/office/officeart/2005/8/layout/vList4#1"/>
    <dgm:cxn modelId="{0979D0E2-E602-47B1-B823-4058376CC7B4}" type="presOf" srcId="{AA25B62D-B680-4CE6-AC96-0442D2397C58}" destId="{87ABD094-5366-4FC7-9488-DC54E914FCCE}" srcOrd="1" destOrd="2" presId="urn:microsoft.com/office/officeart/2005/8/layout/vList4#1"/>
    <dgm:cxn modelId="{A6965ABB-1A8A-40D7-8629-5043636C2236}" type="presOf" srcId="{01ACAABB-E96E-466D-93A9-281D3A304FC5}" destId="{B99C4545-EC21-40BD-803C-1AFAB582A86F}" srcOrd="0" destOrd="0" presId="urn:microsoft.com/office/officeart/2005/8/layout/vList4#1"/>
    <dgm:cxn modelId="{0A966C1B-260F-4937-9CD6-6F20B6E16091}" type="presOf" srcId="{2DC6FED8-1A35-442C-B583-89294ED83A1F}" destId="{143D742F-A720-460E-8D5B-976993166BC4}" srcOrd="0" destOrd="0" presId="urn:microsoft.com/office/officeart/2005/8/layout/vList4#1"/>
    <dgm:cxn modelId="{BFAB02E3-8A1A-40F7-B13D-15B20710DB88}" type="presOf" srcId="{6BA9F3D3-2A3D-4A41-8F13-AB6D4A4B04FD}" destId="{48762DB1-1A51-493C-9499-F50F6B6EE73D}" srcOrd="0" destOrd="0" presId="urn:microsoft.com/office/officeart/2005/8/layout/vList4#1"/>
    <dgm:cxn modelId="{4D28A0AD-D8F7-4D2A-9684-07216405F0F2}" srcId="{01ACAABB-E96E-466D-93A9-281D3A304FC5}" destId="{8E60898F-DED6-4B4E-A8AB-BCE7F19CC9A8}" srcOrd="0" destOrd="0" parTransId="{5E3D9449-2D20-446D-BCE4-2F0A742D7FF5}" sibTransId="{F942132F-7212-46E1-8355-FD01B6B6E393}"/>
    <dgm:cxn modelId="{9C3AB821-BC3B-45FB-BB4F-70CEA1E6EF7A}" srcId="{94CEA61E-0780-41C8-AF77-B2ED4F8AC2DF}" destId="{2DC6FED8-1A35-442C-B583-89294ED83A1F}" srcOrd="1" destOrd="0" parTransId="{885035D9-BAB0-48F8-97E0-ACEB4DDC0818}" sibTransId="{15E162D3-6754-4A93-9488-FF0CFACC6F72}"/>
    <dgm:cxn modelId="{6A96A866-94C7-460E-BD4A-6BC0A293A6FB}" type="presOf" srcId="{8E60898F-DED6-4B4E-A8AB-BCE7F19CC9A8}" destId="{87ABD094-5366-4FC7-9488-DC54E914FCCE}" srcOrd="1" destOrd="1" presId="urn:microsoft.com/office/officeart/2005/8/layout/vList4#1"/>
    <dgm:cxn modelId="{53810E18-C0BA-4313-A8B8-E18BE870159B}" type="presOf" srcId="{8E60898F-DED6-4B4E-A8AB-BCE7F19CC9A8}" destId="{B99C4545-EC21-40BD-803C-1AFAB582A86F}" srcOrd="0" destOrd="1" presId="urn:microsoft.com/office/officeart/2005/8/layout/vList4#1"/>
    <dgm:cxn modelId="{9350709D-D4D5-4269-92F0-F5B2D70C0584}" type="presOf" srcId="{F6D04440-4316-4F07-BB3A-44A7F5D97878}" destId="{5E3A1DD7-C275-4B0A-989C-A056DDCC149D}" srcOrd="1" destOrd="0" presId="urn:microsoft.com/office/officeart/2005/8/layout/vList4#1"/>
    <dgm:cxn modelId="{A891855C-158C-4100-AF99-D8660A246CB1}" srcId="{94CEA61E-0780-41C8-AF77-B2ED4F8AC2DF}" destId="{01ACAABB-E96E-466D-93A9-281D3A304FC5}" srcOrd="3" destOrd="0" parTransId="{1C3E0B17-CD0D-4743-B2A8-16C06C909446}" sibTransId="{33F986A2-4AAD-4188-9AE0-F1D5F8ACD19D}"/>
    <dgm:cxn modelId="{776CBC59-A979-4A37-A90F-56F34FDF02FE}" srcId="{01ACAABB-E96E-466D-93A9-281D3A304FC5}" destId="{AA25B62D-B680-4CE6-AC96-0442D2397C58}" srcOrd="1" destOrd="0" parTransId="{1FD3A423-E4CE-4682-8D7A-AB8C565400A5}" sibTransId="{B464DB4F-3EDD-45C5-8471-BF9A67DB981E}"/>
    <dgm:cxn modelId="{5F324A42-2431-4205-9BFC-D4ED7EE33707}" srcId="{94CEA61E-0780-41C8-AF77-B2ED4F8AC2DF}" destId="{6BA9F3D3-2A3D-4A41-8F13-AB6D4A4B04FD}" srcOrd="2" destOrd="0" parTransId="{0D72E7E3-6367-4D43-9A1B-47F479788221}" sibTransId="{C6E5DC24-CAB7-4EDE-9DE2-54772C94E103}"/>
    <dgm:cxn modelId="{AC93A94E-4E0C-408F-B69A-289F28011796}" type="presOf" srcId="{F6D04440-4316-4F07-BB3A-44A7F5D97878}" destId="{9E737025-8858-49B8-B456-F9822EEA8FF6}" srcOrd="0" destOrd="0" presId="urn:microsoft.com/office/officeart/2005/8/layout/vList4#1"/>
    <dgm:cxn modelId="{3C6CDA6F-D842-4B72-8373-96FFB10D8B0A}" type="presOf" srcId="{AA25B62D-B680-4CE6-AC96-0442D2397C58}" destId="{B99C4545-EC21-40BD-803C-1AFAB582A86F}" srcOrd="0" destOrd="2" presId="urn:microsoft.com/office/officeart/2005/8/layout/vList4#1"/>
    <dgm:cxn modelId="{A996F9B4-E964-4040-A18A-A15BE1B7C9F5}" srcId="{94CEA61E-0780-41C8-AF77-B2ED4F8AC2DF}" destId="{F6D04440-4316-4F07-BB3A-44A7F5D97878}" srcOrd="0" destOrd="0" parTransId="{B7989F59-6A2A-4875-8638-A03B69A2D53D}" sibTransId="{D53CDACB-AAEF-4800-AFA0-ECC2648D1365}"/>
    <dgm:cxn modelId="{99A27D0D-DE9E-4D1D-B3EF-85997338B5D5}" type="presOf" srcId="{2DC6FED8-1A35-442C-B583-89294ED83A1F}" destId="{0AE71E5B-E441-4CFB-BD58-27D5C3904456}" srcOrd="1" destOrd="0" presId="urn:microsoft.com/office/officeart/2005/8/layout/vList4#1"/>
    <dgm:cxn modelId="{F028643B-8544-4FDD-B8E4-B44B467B60B0}" type="presParOf" srcId="{B964AAD2-036B-4C9B-83EF-88BA741FC415}" destId="{D1F2ADC3-BCCA-4906-BEF1-DBE8CBBCBE24}" srcOrd="0" destOrd="0" presId="urn:microsoft.com/office/officeart/2005/8/layout/vList4#1"/>
    <dgm:cxn modelId="{0D35AB9F-C137-4754-B129-0BDE4F77DAC7}" type="presParOf" srcId="{D1F2ADC3-BCCA-4906-BEF1-DBE8CBBCBE24}" destId="{9E737025-8858-49B8-B456-F9822EEA8FF6}" srcOrd="0" destOrd="0" presId="urn:microsoft.com/office/officeart/2005/8/layout/vList4#1"/>
    <dgm:cxn modelId="{63774161-F532-4BD7-B535-951FF8E73C21}" type="presParOf" srcId="{D1F2ADC3-BCCA-4906-BEF1-DBE8CBBCBE24}" destId="{F77ADDFE-4A6B-4FBE-9983-C81514AA505A}" srcOrd="1" destOrd="0" presId="urn:microsoft.com/office/officeart/2005/8/layout/vList4#1"/>
    <dgm:cxn modelId="{20CEFE44-BF39-41A7-82EE-79BD9652EA19}" type="presParOf" srcId="{D1F2ADC3-BCCA-4906-BEF1-DBE8CBBCBE24}" destId="{5E3A1DD7-C275-4B0A-989C-A056DDCC149D}" srcOrd="2" destOrd="0" presId="urn:microsoft.com/office/officeart/2005/8/layout/vList4#1"/>
    <dgm:cxn modelId="{53C5FB89-47EB-432D-BF4D-93AE8E579F39}" type="presParOf" srcId="{B964AAD2-036B-4C9B-83EF-88BA741FC415}" destId="{B65862E0-BBC5-4C0C-B813-76C97CFBBD34}" srcOrd="1" destOrd="0" presId="urn:microsoft.com/office/officeart/2005/8/layout/vList4#1"/>
    <dgm:cxn modelId="{F67F45B5-2A8B-46E5-B49B-535D22D15153}" type="presParOf" srcId="{B964AAD2-036B-4C9B-83EF-88BA741FC415}" destId="{FB41F057-B960-4094-9AA3-A404CD33DCC9}" srcOrd="2" destOrd="0" presId="urn:microsoft.com/office/officeart/2005/8/layout/vList4#1"/>
    <dgm:cxn modelId="{BBA87FF4-F81E-465A-8C5E-B35C25CAD704}" type="presParOf" srcId="{FB41F057-B960-4094-9AA3-A404CD33DCC9}" destId="{143D742F-A720-460E-8D5B-976993166BC4}" srcOrd="0" destOrd="0" presId="urn:microsoft.com/office/officeart/2005/8/layout/vList4#1"/>
    <dgm:cxn modelId="{CE7796AA-8ADE-407D-BBFB-F21621A2634D}" type="presParOf" srcId="{FB41F057-B960-4094-9AA3-A404CD33DCC9}" destId="{E1E32694-3A8D-4DD0-9CB8-5F3C5C1CD90B}" srcOrd="1" destOrd="0" presId="urn:microsoft.com/office/officeart/2005/8/layout/vList4#1"/>
    <dgm:cxn modelId="{5CF73FD3-1927-4679-BDA5-D9AF735C24FA}" type="presParOf" srcId="{FB41F057-B960-4094-9AA3-A404CD33DCC9}" destId="{0AE71E5B-E441-4CFB-BD58-27D5C3904456}" srcOrd="2" destOrd="0" presId="urn:microsoft.com/office/officeart/2005/8/layout/vList4#1"/>
    <dgm:cxn modelId="{D4A1664F-2841-48CF-B545-0E49BEE49746}" type="presParOf" srcId="{B964AAD2-036B-4C9B-83EF-88BA741FC415}" destId="{757FFB57-B0EE-4C52-95E6-379544A5C7C4}" srcOrd="3" destOrd="0" presId="urn:microsoft.com/office/officeart/2005/8/layout/vList4#1"/>
    <dgm:cxn modelId="{DB71D8BD-93CC-40E0-B404-E4EFDF0CFF7F}" type="presParOf" srcId="{B964AAD2-036B-4C9B-83EF-88BA741FC415}" destId="{E35755E2-38B6-4D4C-AB6F-06B8C61F1B98}" srcOrd="4" destOrd="0" presId="urn:microsoft.com/office/officeart/2005/8/layout/vList4#1"/>
    <dgm:cxn modelId="{2C699F43-E190-4561-9B9E-4BB609494A56}" type="presParOf" srcId="{E35755E2-38B6-4D4C-AB6F-06B8C61F1B98}" destId="{48762DB1-1A51-493C-9499-F50F6B6EE73D}" srcOrd="0" destOrd="0" presId="urn:microsoft.com/office/officeart/2005/8/layout/vList4#1"/>
    <dgm:cxn modelId="{6DFA9141-D88A-42C2-A652-EC4F7763340A}" type="presParOf" srcId="{E35755E2-38B6-4D4C-AB6F-06B8C61F1B98}" destId="{43763967-AC5E-44A8-9B18-B7DBF7935CE1}" srcOrd="1" destOrd="0" presId="urn:microsoft.com/office/officeart/2005/8/layout/vList4#1"/>
    <dgm:cxn modelId="{F08590CE-79C0-4C51-B240-3B2EAFF12C60}" type="presParOf" srcId="{E35755E2-38B6-4D4C-AB6F-06B8C61F1B98}" destId="{DC3196CD-8AC0-4CEB-A86F-B069DB767266}" srcOrd="2" destOrd="0" presId="urn:microsoft.com/office/officeart/2005/8/layout/vList4#1"/>
    <dgm:cxn modelId="{35C95D5F-976C-4060-8BBE-260ACA351E14}" type="presParOf" srcId="{B964AAD2-036B-4C9B-83EF-88BA741FC415}" destId="{D871AEA3-5E2D-4AAD-9194-90951097B8DE}" srcOrd="5" destOrd="0" presId="urn:microsoft.com/office/officeart/2005/8/layout/vList4#1"/>
    <dgm:cxn modelId="{C77ED523-3F9A-4E65-B983-AEBE3E2AB79D}" type="presParOf" srcId="{B964AAD2-036B-4C9B-83EF-88BA741FC415}" destId="{BDFF145D-3677-491A-BE05-C580DD7B1E28}" srcOrd="6" destOrd="0" presId="urn:microsoft.com/office/officeart/2005/8/layout/vList4#1"/>
    <dgm:cxn modelId="{E1D76479-23E3-4030-BC99-53A4DF265752}" type="presParOf" srcId="{BDFF145D-3677-491A-BE05-C580DD7B1E28}" destId="{B99C4545-EC21-40BD-803C-1AFAB582A86F}" srcOrd="0" destOrd="0" presId="urn:microsoft.com/office/officeart/2005/8/layout/vList4#1"/>
    <dgm:cxn modelId="{E041B28C-332D-4601-9BDE-E7085830F489}" type="presParOf" srcId="{BDFF145D-3677-491A-BE05-C580DD7B1E28}" destId="{4FBBFF8D-36F8-433E-B9D4-1AA554E5F2F1}" srcOrd="1" destOrd="0" presId="urn:microsoft.com/office/officeart/2005/8/layout/vList4#1"/>
    <dgm:cxn modelId="{CF0E04F3-2EBD-486D-806A-9061C3B65AAF}" type="presParOf" srcId="{BDFF145D-3677-491A-BE05-C580DD7B1E28}" destId="{87ABD094-5366-4FC7-9488-DC54E914FCC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D08D8E-49F8-4266-9E2E-92773266602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D90D9B-DF28-427A-A61E-C837F428E1BD}">
      <dgm:prSet phldrT="[Текст]"/>
      <dgm:spPr/>
      <dgm:t>
        <a:bodyPr/>
        <a:lstStyle/>
        <a:p>
          <a:r>
            <a:rPr lang="ru-RU" dirty="0"/>
            <a:t>Проверенные химико-аналитические тестовые методики оценки качества пищевых продуктов</a:t>
          </a:r>
        </a:p>
      </dgm:t>
    </dgm:pt>
    <dgm:pt modelId="{9A0AA1E6-23FB-48CA-9893-E3F4BAB3491C}" type="parTrans" cxnId="{222CB65F-0D70-4EB9-86E6-4CEE347C3109}">
      <dgm:prSet/>
      <dgm:spPr/>
      <dgm:t>
        <a:bodyPr/>
        <a:lstStyle/>
        <a:p>
          <a:endParaRPr lang="ru-RU"/>
        </a:p>
      </dgm:t>
    </dgm:pt>
    <dgm:pt modelId="{8E733D04-7BF1-4509-918C-D5808351DDC5}" type="sibTrans" cxnId="{222CB65F-0D70-4EB9-86E6-4CEE347C3109}">
      <dgm:prSet/>
      <dgm:spPr/>
      <dgm:t>
        <a:bodyPr/>
        <a:lstStyle/>
        <a:p>
          <a:endParaRPr lang="ru-RU"/>
        </a:p>
      </dgm:t>
    </dgm:pt>
    <dgm:pt modelId="{F9A387F5-557A-416C-B5B9-24F9B0479063}">
      <dgm:prSet phldrT="[Текст]"/>
      <dgm:spPr/>
      <dgm:t>
        <a:bodyPr/>
        <a:lstStyle/>
        <a:p>
          <a:r>
            <a:rPr lang="ru-RU" dirty="0"/>
            <a:t>Специализированный практикум, поддерживающий новую концепцию содержания курса «Технология»</a:t>
          </a:r>
        </a:p>
      </dgm:t>
    </dgm:pt>
    <dgm:pt modelId="{DE137269-F575-4659-A7C0-69E8D317CACF}" type="parTrans" cxnId="{4B80DFD6-17A1-4E25-B750-6D8BFB23A9EC}">
      <dgm:prSet/>
      <dgm:spPr/>
      <dgm:t>
        <a:bodyPr/>
        <a:lstStyle/>
        <a:p>
          <a:endParaRPr lang="ru-RU"/>
        </a:p>
      </dgm:t>
    </dgm:pt>
    <dgm:pt modelId="{55102675-C2DA-4931-9B19-DD76060EAC0E}" type="sibTrans" cxnId="{4B80DFD6-17A1-4E25-B750-6D8BFB23A9EC}">
      <dgm:prSet/>
      <dgm:spPr/>
      <dgm:t>
        <a:bodyPr/>
        <a:lstStyle/>
        <a:p>
          <a:endParaRPr lang="ru-RU"/>
        </a:p>
      </dgm:t>
    </dgm:pt>
    <dgm:pt modelId="{D417C55C-6BD7-4F6A-88AF-531EAB4E201D}">
      <dgm:prSet phldrT="[Текст]"/>
      <dgm:spPr/>
      <dgm:t>
        <a:bodyPr/>
        <a:lstStyle/>
        <a:p>
          <a:r>
            <a:rPr lang="ru-RU" dirty="0"/>
            <a:t>Функциональная грамотность, познавательная компетентность, социально-личностное </a:t>
          </a:r>
          <a:r>
            <a:rPr lang="ru-RU" dirty="0" smtClean="0"/>
            <a:t>развитие</a:t>
          </a:r>
          <a:endParaRPr lang="ru-RU" dirty="0"/>
        </a:p>
      </dgm:t>
    </dgm:pt>
    <dgm:pt modelId="{290DAF74-B848-4F68-A3EA-B361827D7DF7}" type="parTrans" cxnId="{6F3DC06D-369F-4C3D-955F-DAE2E7BE5FAD}">
      <dgm:prSet/>
      <dgm:spPr/>
      <dgm:t>
        <a:bodyPr/>
        <a:lstStyle/>
        <a:p>
          <a:endParaRPr lang="ru-RU"/>
        </a:p>
      </dgm:t>
    </dgm:pt>
    <dgm:pt modelId="{3076413A-AB33-4E1A-A420-7B16568B393E}" type="sibTrans" cxnId="{6F3DC06D-369F-4C3D-955F-DAE2E7BE5FAD}">
      <dgm:prSet/>
      <dgm:spPr/>
      <dgm:t>
        <a:bodyPr/>
        <a:lstStyle/>
        <a:p>
          <a:endParaRPr lang="ru-RU"/>
        </a:p>
      </dgm:t>
    </dgm:pt>
    <dgm:pt modelId="{91DC68FE-28F5-469F-B28E-69A8A461463F}" type="pres">
      <dgm:prSet presAssocID="{F2D08D8E-49F8-4266-9E2E-9277326660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C9B04D-EA91-4392-8D10-903C518DF76D}" type="pres">
      <dgm:prSet presAssocID="{DDD90D9B-DF28-427A-A61E-C837F428E1BD}" presName="composite" presStyleCnt="0"/>
      <dgm:spPr/>
    </dgm:pt>
    <dgm:pt modelId="{D5A0FACB-B167-4E18-BC74-03C9318356BA}" type="pres">
      <dgm:prSet presAssocID="{DDD90D9B-DF28-427A-A61E-C837F428E1BD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</dgm:spPr>
    </dgm:pt>
    <dgm:pt modelId="{E0C3AC07-A82B-4183-8DC8-0636B7DD2254}" type="pres">
      <dgm:prSet presAssocID="{DDD90D9B-DF28-427A-A61E-C837F428E1BD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2F618-3B28-4E11-9B69-775AA833FCA0}" type="pres">
      <dgm:prSet presAssocID="{8E733D04-7BF1-4509-918C-D5808351DDC5}" presName="sibTrans" presStyleCnt="0"/>
      <dgm:spPr/>
    </dgm:pt>
    <dgm:pt modelId="{2984176B-010F-487F-9229-0DE348009601}" type="pres">
      <dgm:prSet presAssocID="{F9A387F5-557A-416C-B5B9-24F9B0479063}" presName="composite" presStyleCnt="0"/>
      <dgm:spPr/>
    </dgm:pt>
    <dgm:pt modelId="{26406484-93C6-479B-88A4-DEC42750BE44}" type="pres">
      <dgm:prSet presAssocID="{F9A387F5-557A-416C-B5B9-24F9B0479063}" presName="rect1" presStyleLbl="bgImgPlace1" presStyleIdx="1" presStyleCnt="3" custScaleY="15969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B5A57E-BE83-4985-A32A-FB5C30630904}" type="pres">
      <dgm:prSet presAssocID="{F9A387F5-557A-416C-B5B9-24F9B0479063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9C1BD-8795-4FB2-A2A5-C3545E5921A6}" type="pres">
      <dgm:prSet presAssocID="{55102675-C2DA-4931-9B19-DD76060EAC0E}" presName="sibTrans" presStyleCnt="0"/>
      <dgm:spPr/>
    </dgm:pt>
    <dgm:pt modelId="{843B85A6-E9B4-4C28-B946-C54D9500209B}" type="pres">
      <dgm:prSet presAssocID="{D417C55C-6BD7-4F6A-88AF-531EAB4E201D}" presName="composite" presStyleCnt="0"/>
      <dgm:spPr/>
    </dgm:pt>
    <dgm:pt modelId="{79C56A51-CF9C-4D24-B460-CD6844E543BE}" type="pres">
      <dgm:prSet presAssocID="{D417C55C-6BD7-4F6A-88AF-531EAB4E201D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</dgm:spPr>
    </dgm:pt>
    <dgm:pt modelId="{24092F09-A701-42F5-9068-E9D779258749}" type="pres">
      <dgm:prSet presAssocID="{D417C55C-6BD7-4F6A-88AF-531EAB4E201D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2CB65F-0D70-4EB9-86E6-4CEE347C3109}" srcId="{F2D08D8E-49F8-4266-9E2E-927732666028}" destId="{DDD90D9B-DF28-427A-A61E-C837F428E1BD}" srcOrd="0" destOrd="0" parTransId="{9A0AA1E6-23FB-48CA-9893-E3F4BAB3491C}" sibTransId="{8E733D04-7BF1-4509-918C-D5808351DDC5}"/>
    <dgm:cxn modelId="{4690BBBD-2577-4336-A306-F52E1B45E968}" type="presOf" srcId="{D417C55C-6BD7-4F6A-88AF-531EAB4E201D}" destId="{24092F09-A701-42F5-9068-E9D779258749}" srcOrd="0" destOrd="0" presId="urn:microsoft.com/office/officeart/2008/layout/BendingPictureCaptionList"/>
    <dgm:cxn modelId="{E4D5610B-3841-4694-AD46-137CE45E324D}" type="presOf" srcId="{F2D08D8E-49F8-4266-9E2E-927732666028}" destId="{91DC68FE-28F5-469F-B28E-69A8A461463F}" srcOrd="0" destOrd="0" presId="urn:microsoft.com/office/officeart/2008/layout/BendingPictureCaptionList"/>
    <dgm:cxn modelId="{4B80DFD6-17A1-4E25-B750-6D8BFB23A9EC}" srcId="{F2D08D8E-49F8-4266-9E2E-927732666028}" destId="{F9A387F5-557A-416C-B5B9-24F9B0479063}" srcOrd="1" destOrd="0" parTransId="{DE137269-F575-4659-A7C0-69E8D317CACF}" sibTransId="{55102675-C2DA-4931-9B19-DD76060EAC0E}"/>
    <dgm:cxn modelId="{11770666-6713-4F9A-8902-8DA9738B0583}" type="presOf" srcId="{F9A387F5-557A-416C-B5B9-24F9B0479063}" destId="{E3B5A57E-BE83-4985-A32A-FB5C30630904}" srcOrd="0" destOrd="0" presId="urn:microsoft.com/office/officeart/2008/layout/BendingPictureCaptionList"/>
    <dgm:cxn modelId="{03D348DA-619A-4D8F-8F37-9663A0BDC80B}" type="presOf" srcId="{DDD90D9B-DF28-427A-A61E-C837F428E1BD}" destId="{E0C3AC07-A82B-4183-8DC8-0636B7DD2254}" srcOrd="0" destOrd="0" presId="urn:microsoft.com/office/officeart/2008/layout/BendingPictureCaptionList"/>
    <dgm:cxn modelId="{6F3DC06D-369F-4C3D-955F-DAE2E7BE5FAD}" srcId="{F2D08D8E-49F8-4266-9E2E-927732666028}" destId="{D417C55C-6BD7-4F6A-88AF-531EAB4E201D}" srcOrd="2" destOrd="0" parTransId="{290DAF74-B848-4F68-A3EA-B361827D7DF7}" sibTransId="{3076413A-AB33-4E1A-A420-7B16568B393E}"/>
    <dgm:cxn modelId="{26808A6C-9D04-453E-A095-701CCD107400}" type="presParOf" srcId="{91DC68FE-28F5-469F-B28E-69A8A461463F}" destId="{AFC9B04D-EA91-4392-8D10-903C518DF76D}" srcOrd="0" destOrd="0" presId="urn:microsoft.com/office/officeart/2008/layout/BendingPictureCaptionList"/>
    <dgm:cxn modelId="{BFA0C592-08FF-4059-9EC1-56D02BCA2B73}" type="presParOf" srcId="{AFC9B04D-EA91-4392-8D10-903C518DF76D}" destId="{D5A0FACB-B167-4E18-BC74-03C9318356BA}" srcOrd="0" destOrd="0" presId="urn:microsoft.com/office/officeart/2008/layout/BendingPictureCaptionList"/>
    <dgm:cxn modelId="{7D661027-10A0-44B4-BB92-4F9573B9DD5E}" type="presParOf" srcId="{AFC9B04D-EA91-4392-8D10-903C518DF76D}" destId="{E0C3AC07-A82B-4183-8DC8-0636B7DD2254}" srcOrd="1" destOrd="0" presId="urn:microsoft.com/office/officeart/2008/layout/BendingPictureCaptionList"/>
    <dgm:cxn modelId="{99263CF1-233A-4978-925F-7C3A3B4F8287}" type="presParOf" srcId="{91DC68FE-28F5-469F-B28E-69A8A461463F}" destId="{B832F618-3B28-4E11-9B69-775AA833FCA0}" srcOrd="1" destOrd="0" presId="urn:microsoft.com/office/officeart/2008/layout/BendingPictureCaptionList"/>
    <dgm:cxn modelId="{DDBEF91E-2A30-4F6F-8659-FEE722527264}" type="presParOf" srcId="{91DC68FE-28F5-469F-B28E-69A8A461463F}" destId="{2984176B-010F-487F-9229-0DE348009601}" srcOrd="2" destOrd="0" presId="urn:microsoft.com/office/officeart/2008/layout/BendingPictureCaptionList"/>
    <dgm:cxn modelId="{A7370C75-FA45-4319-8178-603488C5DF5A}" type="presParOf" srcId="{2984176B-010F-487F-9229-0DE348009601}" destId="{26406484-93C6-479B-88A4-DEC42750BE44}" srcOrd="0" destOrd="0" presId="urn:microsoft.com/office/officeart/2008/layout/BendingPictureCaptionList"/>
    <dgm:cxn modelId="{71B293D3-EA3E-4706-AF98-0ABAF6F93EA9}" type="presParOf" srcId="{2984176B-010F-487F-9229-0DE348009601}" destId="{E3B5A57E-BE83-4985-A32A-FB5C30630904}" srcOrd="1" destOrd="0" presId="urn:microsoft.com/office/officeart/2008/layout/BendingPictureCaptionList"/>
    <dgm:cxn modelId="{CDA1E085-2F9B-4181-8D5E-1381A8A7A48A}" type="presParOf" srcId="{91DC68FE-28F5-469F-B28E-69A8A461463F}" destId="{6DC9C1BD-8795-4FB2-A2A5-C3545E5921A6}" srcOrd="3" destOrd="0" presId="urn:microsoft.com/office/officeart/2008/layout/BendingPictureCaptionList"/>
    <dgm:cxn modelId="{C81C0BC8-183D-4B6E-A3F0-D1EF4563F8BA}" type="presParOf" srcId="{91DC68FE-28F5-469F-B28E-69A8A461463F}" destId="{843B85A6-E9B4-4C28-B946-C54D9500209B}" srcOrd="4" destOrd="0" presId="urn:microsoft.com/office/officeart/2008/layout/BendingPictureCaptionList"/>
    <dgm:cxn modelId="{5CB5C4EE-D84E-4E89-B901-24C163E694F1}" type="presParOf" srcId="{843B85A6-E9B4-4C28-B946-C54D9500209B}" destId="{79C56A51-CF9C-4D24-B460-CD6844E543BE}" srcOrd="0" destOrd="0" presId="urn:microsoft.com/office/officeart/2008/layout/BendingPictureCaptionList"/>
    <dgm:cxn modelId="{2B847D05-5853-4C70-AA22-FFB12A9925C4}" type="presParOf" srcId="{843B85A6-E9B4-4C28-B946-C54D9500209B}" destId="{24092F09-A701-42F5-9068-E9D77925874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2C5E4D-7565-4301-A5BC-E464E441C3E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983B3DF-CF39-456D-8803-33B668E08A76}">
      <dgm:prSet phldrT="[Текст]" custT="1"/>
      <dgm:spPr/>
      <dgm:t>
        <a:bodyPr/>
        <a:lstStyle/>
        <a:p>
          <a:r>
            <a:rPr lang="ru-RU" sz="16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Лёгкая интеграция в образовательный курс «Технология» </a:t>
          </a:r>
        </a:p>
      </dgm:t>
    </dgm:pt>
    <dgm:pt modelId="{7ED95FFC-F5EC-4F67-8D28-8432A1DD1219}" type="parTrans" cxnId="{FCFD5E57-098B-4D40-B2C6-1D61204D36AD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8B7E4ED-AE07-44E8-AA87-B908E0A0E086}" type="sibTrans" cxnId="{FCFD5E57-098B-4D40-B2C6-1D61204D36AD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97DA368-5D0F-4253-B217-9542707C24B8}">
      <dgm:prSet phldrT="[Текст]" custT="1"/>
      <dgm:spPr/>
      <dgm:t>
        <a:bodyPr/>
        <a:lstStyle/>
        <a:p>
          <a:r>
            <a:rPr lang="ru-RU" sz="16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Предлагаемые практические работы основаны на химико-аналитических методиках согласующихся с действующими ГОСТ на методики оценки качества пищевых продуктов</a:t>
          </a:r>
        </a:p>
      </dgm:t>
    </dgm:pt>
    <dgm:pt modelId="{C9713EEB-7772-4324-83F6-E2EFBC604128}" type="parTrans" cxnId="{1BE8F325-BD95-4159-B62D-279CC6DEB669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19A264F-CABA-47C7-B4E6-8B68FE45D92D}" type="sibTrans" cxnId="{1BE8F325-BD95-4159-B62D-279CC6DEB669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6E5B5E5-A9C3-4085-A4A7-60E622FA431F}">
      <dgm:prSet custT="1"/>
      <dgm:spPr/>
      <dgm:t>
        <a:bodyPr/>
        <a:lstStyle/>
        <a:p>
          <a:r>
            <a:rPr lang="ru-RU" sz="16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дополнительных затрат для ввода в эксплуатацию</a:t>
          </a:r>
        </a:p>
      </dgm:t>
    </dgm:pt>
    <dgm:pt modelId="{6DC628E6-1C54-46B1-8EC4-C30284E8666B}" type="parTrans" cxnId="{BE7B8FEF-48A7-4B29-895B-D06B7E8C368D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7AAFCF3-DC6C-4366-AF33-86CC62EED1BC}" type="sibTrans" cxnId="{BE7B8FEF-48A7-4B29-895B-D06B7E8C368D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A04CF4C-043D-4C7E-BA7C-81E768BE3D2A}">
      <dgm:prSet custT="1"/>
      <dgm:spPr/>
      <dgm:t>
        <a:bodyPr/>
        <a:lstStyle/>
        <a:p>
          <a:r>
            <a:rPr lang="ru-RU" sz="16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затрат электроэнергии</a:t>
          </a:r>
        </a:p>
      </dgm:t>
    </dgm:pt>
    <dgm:pt modelId="{04EB3DBA-16A0-44F6-8D47-44CC9D2B62CC}" type="parTrans" cxnId="{FFB203A5-BD39-4912-9D46-4833616FD255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B42AB9E-8E91-4E3E-9CF7-7C86F096719C}" type="sibTrans" cxnId="{FFB203A5-BD39-4912-9D46-4833616FD255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73C7D07-D2C8-428B-8AC8-9C91DB18D220}">
      <dgm:prSet phldrT="[Текст]" custT="1"/>
      <dgm:spPr/>
      <dgm:t>
        <a:bodyPr/>
        <a:lstStyle/>
        <a:p>
          <a:r>
            <a:rPr lang="ru-RU" sz="16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дополнительной специализированной подготовки педагогов</a:t>
          </a:r>
        </a:p>
      </dgm:t>
    </dgm:pt>
    <dgm:pt modelId="{73743FCA-D15D-4A46-A02B-0B7394EED868}" type="parTrans" cxnId="{C7E3C7E8-41AB-4A6A-83D4-A76C6157A2C3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65A44BE0-4559-462C-8CE1-E4F66C87FD97}" type="sibTrans" cxnId="{C7E3C7E8-41AB-4A6A-83D4-A76C6157A2C3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F6CAFB2D-E777-42E5-999A-97FB1E5442BC}">
      <dgm:prSet phldrT="[Текст]" custT="1"/>
      <dgm:spPr/>
      <dgm:t>
        <a:bodyPr/>
        <a:lstStyle/>
        <a:p>
          <a:r>
            <a:rPr lang="ru-RU" sz="16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Достаточный ресурс расходной части</a:t>
          </a:r>
        </a:p>
      </dgm:t>
    </dgm:pt>
    <dgm:pt modelId="{C1E4C3B0-D079-4BE5-ABA6-1E02DBA0AEB9}" type="parTrans" cxnId="{B805E348-B11E-47DF-8EE5-DDE542BD5AF1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9D4412C-74F2-451F-B490-EE03208B8212}" type="sibTrans" cxnId="{B805E348-B11E-47DF-8EE5-DDE542BD5AF1}">
      <dgm:prSet/>
      <dgm:spPr/>
      <dgm:t>
        <a:bodyPr/>
        <a:lstStyle/>
        <a:p>
          <a:endParaRPr lang="ru-RU"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C78BF8F-8926-4949-A332-F40FFAFCF97A}">
      <dgm:prSet phldrT="[Текст]" custT="1"/>
      <dgm:spPr/>
      <dgm:t>
        <a:bodyPr/>
        <a:lstStyle/>
        <a:p>
          <a:r>
            <a:rPr lang="ru-RU" sz="16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Комплекты пополнения расходной части</a:t>
          </a:r>
        </a:p>
      </dgm:t>
    </dgm:pt>
    <dgm:pt modelId="{10723705-8EE7-4D06-B1CC-D548C79FE2A8}" type="parTrans" cxnId="{2665F3EE-0895-4F8D-B2C3-A91AC77027BC}">
      <dgm:prSet/>
      <dgm:spPr/>
    </dgm:pt>
    <dgm:pt modelId="{AC2B5D8B-8EF1-44E5-B4E0-20F756864534}" type="sibTrans" cxnId="{2665F3EE-0895-4F8D-B2C3-A91AC77027BC}">
      <dgm:prSet/>
      <dgm:spPr/>
    </dgm:pt>
    <dgm:pt modelId="{16837452-86F7-4E93-9521-F970B48F5870}" type="pres">
      <dgm:prSet presAssocID="{F22C5E4D-7565-4301-A5BC-E464E441C3E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40C40F-C5DE-4ECB-B19D-67362DEE5137}" type="pres">
      <dgm:prSet presAssocID="{4983B3DF-CF39-456D-8803-33B668E08A76}" presName="parentLin" presStyleCnt="0"/>
      <dgm:spPr/>
    </dgm:pt>
    <dgm:pt modelId="{8EA2BFFA-E748-48C1-B9F6-885EA7F321A8}" type="pres">
      <dgm:prSet presAssocID="{4983B3DF-CF39-456D-8803-33B668E08A76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5A190CB2-9192-47EC-B0BA-B9A4F39B3B80}" type="pres">
      <dgm:prSet presAssocID="{4983B3DF-CF39-456D-8803-33B668E08A76}" presName="parentText" presStyleLbl="node1" presStyleIdx="0" presStyleCnt="7" custScaleX="142997" custScaleY="229810" custLinFactNeighborX="3935" custLinFactNeighborY="-4285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D8E7B-740E-4B79-A0C2-D47F5E16AA95}" type="pres">
      <dgm:prSet presAssocID="{4983B3DF-CF39-456D-8803-33B668E08A76}" presName="negativeSpace" presStyleCnt="0"/>
      <dgm:spPr/>
    </dgm:pt>
    <dgm:pt modelId="{F8D38AC7-01A9-4601-BA39-8076D0135C45}" type="pres">
      <dgm:prSet presAssocID="{4983B3DF-CF39-456D-8803-33B668E08A76}" presName="childText" presStyleLbl="conFgAcc1" presStyleIdx="0" presStyleCnt="7">
        <dgm:presLayoutVars>
          <dgm:bulletEnabled val="1"/>
        </dgm:presLayoutVars>
      </dgm:prSet>
      <dgm:spPr/>
    </dgm:pt>
    <dgm:pt modelId="{0BA677C4-7860-448B-9DF7-2570737E6D54}" type="pres">
      <dgm:prSet presAssocID="{E8B7E4ED-AE07-44E8-AA87-B908E0A0E086}" presName="spaceBetweenRectangles" presStyleCnt="0"/>
      <dgm:spPr/>
    </dgm:pt>
    <dgm:pt modelId="{80015CD8-1E21-4A8D-840B-47B697DF75F3}" type="pres">
      <dgm:prSet presAssocID="{B97DA368-5D0F-4253-B217-9542707C24B8}" presName="parentLin" presStyleCnt="0"/>
      <dgm:spPr/>
    </dgm:pt>
    <dgm:pt modelId="{8FDE58F9-90B7-4AC4-B960-6FC14C3DC5BC}" type="pres">
      <dgm:prSet presAssocID="{B97DA368-5D0F-4253-B217-9542707C24B8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A78AF30A-38A4-4E45-B22D-8CF8C0D0C8CC}" type="pres">
      <dgm:prSet presAssocID="{B97DA368-5D0F-4253-B217-9542707C24B8}" presName="parentText" presStyleLbl="node1" presStyleIdx="1" presStyleCnt="7" custScaleX="149845" custScaleY="439000" custLinFactNeighborX="1067" custLinFactNeighborY="-17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ABCEAE-00CA-4607-874B-ABEB50F2E2AC}" type="pres">
      <dgm:prSet presAssocID="{B97DA368-5D0F-4253-B217-9542707C24B8}" presName="negativeSpace" presStyleCnt="0"/>
      <dgm:spPr/>
    </dgm:pt>
    <dgm:pt modelId="{99561FED-639F-4872-9043-0FFF1C1C59FF}" type="pres">
      <dgm:prSet presAssocID="{B97DA368-5D0F-4253-B217-9542707C24B8}" presName="childText" presStyleLbl="conFgAcc1" presStyleIdx="1" presStyleCnt="7">
        <dgm:presLayoutVars>
          <dgm:bulletEnabled val="1"/>
        </dgm:presLayoutVars>
      </dgm:prSet>
      <dgm:spPr/>
    </dgm:pt>
    <dgm:pt modelId="{F83D9EFB-3FBC-4642-B0F2-286F6CE8512E}" type="pres">
      <dgm:prSet presAssocID="{419A264F-CABA-47C7-B4E6-8B68FE45D92D}" presName="spaceBetweenRectangles" presStyleCnt="0"/>
      <dgm:spPr/>
    </dgm:pt>
    <dgm:pt modelId="{A7A0A318-3D25-41D9-974D-9DF63C28759C}" type="pres">
      <dgm:prSet presAssocID="{F6CAFB2D-E777-42E5-999A-97FB1E5442BC}" presName="parentLin" presStyleCnt="0"/>
      <dgm:spPr/>
    </dgm:pt>
    <dgm:pt modelId="{20D80613-FDAC-4DAC-A1EE-3DC585114738}" type="pres">
      <dgm:prSet presAssocID="{F6CAFB2D-E777-42E5-999A-97FB1E5442BC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89A006E2-C1CC-4AA4-9AB4-996D71CAAA35}" type="pres">
      <dgm:prSet presAssocID="{F6CAFB2D-E777-42E5-999A-97FB1E5442BC}" presName="parentText" presStyleLbl="node1" presStyleIdx="2" presStyleCnt="7" custScaleX="142857" custScaleY="3084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9D5574-11DC-49C2-9ADD-35727AB9AFC6}" type="pres">
      <dgm:prSet presAssocID="{F6CAFB2D-E777-42E5-999A-97FB1E5442BC}" presName="negativeSpace" presStyleCnt="0"/>
      <dgm:spPr/>
    </dgm:pt>
    <dgm:pt modelId="{3344B8AE-1EAA-400A-9386-E5623C71295C}" type="pres">
      <dgm:prSet presAssocID="{F6CAFB2D-E777-42E5-999A-97FB1E5442BC}" presName="childText" presStyleLbl="conFgAcc1" presStyleIdx="2" presStyleCnt="7" custLinFactNeighborX="-94">
        <dgm:presLayoutVars>
          <dgm:bulletEnabled val="1"/>
        </dgm:presLayoutVars>
      </dgm:prSet>
      <dgm:spPr/>
    </dgm:pt>
    <dgm:pt modelId="{D1A6277C-E0F0-4861-ACDF-F5E4CC97B4C5}" type="pres">
      <dgm:prSet presAssocID="{B9D4412C-74F2-451F-B490-EE03208B8212}" presName="spaceBetweenRectangles" presStyleCnt="0"/>
      <dgm:spPr/>
    </dgm:pt>
    <dgm:pt modelId="{DE8506DB-7490-442E-B86C-3D4C1B7212DE}" type="pres">
      <dgm:prSet presAssocID="{EC78BF8F-8926-4949-A332-F40FFAFCF97A}" presName="parentLin" presStyleCnt="0"/>
      <dgm:spPr/>
    </dgm:pt>
    <dgm:pt modelId="{127F2675-2270-4A94-B457-DD25160AC61C}" type="pres">
      <dgm:prSet presAssocID="{EC78BF8F-8926-4949-A332-F40FFAFCF97A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9DC04DF3-BB2D-4680-B1D3-D6A535EB365F}" type="pres">
      <dgm:prSet presAssocID="{EC78BF8F-8926-4949-A332-F40FFAFCF97A}" presName="parentText" presStyleLbl="node1" presStyleIdx="3" presStyleCnt="7" custScaleX="142997" custScaleY="3549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E32703-E3FD-4207-A9BC-3D932664DDBB}" type="pres">
      <dgm:prSet presAssocID="{EC78BF8F-8926-4949-A332-F40FFAFCF97A}" presName="negativeSpace" presStyleCnt="0"/>
      <dgm:spPr/>
    </dgm:pt>
    <dgm:pt modelId="{C30F61C5-E509-4D42-BF15-45FEB4C719B4}" type="pres">
      <dgm:prSet presAssocID="{EC78BF8F-8926-4949-A332-F40FFAFCF97A}" presName="childText" presStyleLbl="conFgAcc1" presStyleIdx="3" presStyleCnt="7">
        <dgm:presLayoutVars>
          <dgm:bulletEnabled val="1"/>
        </dgm:presLayoutVars>
      </dgm:prSet>
      <dgm:spPr/>
    </dgm:pt>
    <dgm:pt modelId="{8FFD7BCE-D721-409F-AD85-59968493C19F}" type="pres">
      <dgm:prSet presAssocID="{AC2B5D8B-8EF1-44E5-B4E0-20F756864534}" presName="spaceBetweenRectangles" presStyleCnt="0"/>
      <dgm:spPr/>
    </dgm:pt>
    <dgm:pt modelId="{EADB4ED4-97F0-405E-8C03-430988BE1009}" type="pres">
      <dgm:prSet presAssocID="{B73C7D07-D2C8-428B-8AC8-9C91DB18D220}" presName="parentLin" presStyleCnt="0"/>
      <dgm:spPr/>
    </dgm:pt>
    <dgm:pt modelId="{9B41C122-7896-4761-ADDB-5A69DEBD4CAE}" type="pres">
      <dgm:prSet presAssocID="{B73C7D07-D2C8-428B-8AC8-9C91DB18D220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192D676D-7845-4EEA-B276-D68AC60C84FE}" type="pres">
      <dgm:prSet presAssocID="{B73C7D07-D2C8-428B-8AC8-9C91DB18D220}" presName="parentText" presStyleLbl="node1" presStyleIdx="4" presStyleCnt="7" custAng="10800000" custFlipVert="1" custScaleX="142857" custScaleY="285457" custLinFactNeighborX="-1914" custLinFactNeighborY="46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17080-3589-465A-A8E1-62EC445E9733}" type="pres">
      <dgm:prSet presAssocID="{B73C7D07-D2C8-428B-8AC8-9C91DB18D220}" presName="negativeSpace" presStyleCnt="0"/>
      <dgm:spPr/>
    </dgm:pt>
    <dgm:pt modelId="{10D84013-54E5-451D-8FF6-8A4CC7A3B157}" type="pres">
      <dgm:prSet presAssocID="{B73C7D07-D2C8-428B-8AC8-9C91DB18D220}" presName="childText" presStyleLbl="conFgAcc1" presStyleIdx="4" presStyleCnt="7">
        <dgm:presLayoutVars>
          <dgm:bulletEnabled val="1"/>
        </dgm:presLayoutVars>
      </dgm:prSet>
      <dgm:spPr/>
    </dgm:pt>
    <dgm:pt modelId="{CA242990-63C7-4C62-807A-CB7FF58E740B}" type="pres">
      <dgm:prSet presAssocID="{65A44BE0-4559-462C-8CE1-E4F66C87FD97}" presName="spaceBetweenRectangles" presStyleCnt="0"/>
      <dgm:spPr/>
    </dgm:pt>
    <dgm:pt modelId="{6377E8C3-E6CB-446F-8EC1-21EA665EB7FC}" type="pres">
      <dgm:prSet presAssocID="{C6E5B5E5-A9C3-4085-A4A7-60E622FA431F}" presName="parentLin" presStyleCnt="0"/>
      <dgm:spPr/>
    </dgm:pt>
    <dgm:pt modelId="{3B859ED3-9BBC-4CB4-98C2-3D6CD74882CF}" type="pres">
      <dgm:prSet presAssocID="{C6E5B5E5-A9C3-4085-A4A7-60E622FA431F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9CCF410D-1E76-45D5-82E1-44387F2BB0FA}" type="pres">
      <dgm:prSet presAssocID="{C6E5B5E5-A9C3-4085-A4A7-60E622FA431F}" presName="parentText" presStyleLbl="node1" presStyleIdx="5" presStyleCnt="7" custScaleX="142857" custScaleY="2767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7C756B-7690-44CA-B736-84372A96F81F}" type="pres">
      <dgm:prSet presAssocID="{C6E5B5E5-A9C3-4085-A4A7-60E622FA431F}" presName="negativeSpace" presStyleCnt="0"/>
      <dgm:spPr/>
    </dgm:pt>
    <dgm:pt modelId="{C016E850-51BB-479C-B7F2-B74A138D4493}" type="pres">
      <dgm:prSet presAssocID="{C6E5B5E5-A9C3-4085-A4A7-60E622FA431F}" presName="childText" presStyleLbl="conFgAcc1" presStyleIdx="5" presStyleCnt="7">
        <dgm:presLayoutVars>
          <dgm:bulletEnabled val="1"/>
        </dgm:presLayoutVars>
      </dgm:prSet>
      <dgm:spPr/>
    </dgm:pt>
    <dgm:pt modelId="{AFFB4051-E0F9-41A6-B1BD-F3D053BF59F5}" type="pres">
      <dgm:prSet presAssocID="{E7AAFCF3-DC6C-4366-AF33-86CC62EED1BC}" presName="spaceBetweenRectangles" presStyleCnt="0"/>
      <dgm:spPr/>
    </dgm:pt>
    <dgm:pt modelId="{61BD807C-67B1-4FB1-9A9F-79569B8A2F3B}" type="pres">
      <dgm:prSet presAssocID="{6A04CF4C-043D-4C7E-BA7C-81E768BE3D2A}" presName="parentLin" presStyleCnt="0"/>
      <dgm:spPr/>
    </dgm:pt>
    <dgm:pt modelId="{CEA4FBA4-E06B-4DF0-8E99-788B5DBA371D}" type="pres">
      <dgm:prSet presAssocID="{6A04CF4C-043D-4C7E-BA7C-81E768BE3D2A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D5C655EF-CF1F-4CB3-AB7E-E7CE6EDE330B}" type="pres">
      <dgm:prSet presAssocID="{6A04CF4C-043D-4C7E-BA7C-81E768BE3D2A}" presName="parentText" presStyleLbl="node1" presStyleIdx="6" presStyleCnt="7" custScaleX="142997" custScaleY="2689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B0A2D-12D2-4DBF-8705-C6F47CC6FF6E}" type="pres">
      <dgm:prSet presAssocID="{6A04CF4C-043D-4C7E-BA7C-81E768BE3D2A}" presName="negativeSpace" presStyleCnt="0"/>
      <dgm:spPr/>
    </dgm:pt>
    <dgm:pt modelId="{25D1F1C2-6D6F-49DE-B508-265C98654266}" type="pres">
      <dgm:prSet presAssocID="{6A04CF4C-043D-4C7E-BA7C-81E768BE3D2A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A17E952F-1693-4253-AAA9-3791F6803DB2}" type="presOf" srcId="{6A04CF4C-043D-4C7E-BA7C-81E768BE3D2A}" destId="{CEA4FBA4-E06B-4DF0-8E99-788B5DBA371D}" srcOrd="0" destOrd="0" presId="urn:microsoft.com/office/officeart/2005/8/layout/list1"/>
    <dgm:cxn modelId="{FCFD5E57-098B-4D40-B2C6-1D61204D36AD}" srcId="{F22C5E4D-7565-4301-A5BC-E464E441C3E8}" destId="{4983B3DF-CF39-456D-8803-33B668E08A76}" srcOrd="0" destOrd="0" parTransId="{7ED95FFC-F5EC-4F67-8D28-8432A1DD1219}" sibTransId="{E8B7E4ED-AE07-44E8-AA87-B908E0A0E086}"/>
    <dgm:cxn modelId="{BE7B8FEF-48A7-4B29-895B-D06B7E8C368D}" srcId="{F22C5E4D-7565-4301-A5BC-E464E441C3E8}" destId="{C6E5B5E5-A9C3-4085-A4A7-60E622FA431F}" srcOrd="5" destOrd="0" parTransId="{6DC628E6-1C54-46B1-8EC4-C30284E8666B}" sibTransId="{E7AAFCF3-DC6C-4366-AF33-86CC62EED1BC}"/>
    <dgm:cxn modelId="{B805E348-B11E-47DF-8EE5-DDE542BD5AF1}" srcId="{F22C5E4D-7565-4301-A5BC-E464E441C3E8}" destId="{F6CAFB2D-E777-42E5-999A-97FB1E5442BC}" srcOrd="2" destOrd="0" parTransId="{C1E4C3B0-D079-4BE5-ABA6-1E02DBA0AEB9}" sibTransId="{B9D4412C-74F2-451F-B490-EE03208B8212}"/>
    <dgm:cxn modelId="{FBB83784-3B1F-48D0-9053-9B262990BD8B}" type="presOf" srcId="{F6CAFB2D-E777-42E5-999A-97FB1E5442BC}" destId="{89A006E2-C1CC-4AA4-9AB4-996D71CAAA35}" srcOrd="1" destOrd="0" presId="urn:microsoft.com/office/officeart/2005/8/layout/list1"/>
    <dgm:cxn modelId="{7110F701-846E-47B9-8228-647186276AF1}" type="presOf" srcId="{6A04CF4C-043D-4C7E-BA7C-81E768BE3D2A}" destId="{D5C655EF-CF1F-4CB3-AB7E-E7CE6EDE330B}" srcOrd="1" destOrd="0" presId="urn:microsoft.com/office/officeart/2005/8/layout/list1"/>
    <dgm:cxn modelId="{1AF264FC-84B5-4F7E-9DF9-BE334538C2AE}" type="presOf" srcId="{B97DA368-5D0F-4253-B217-9542707C24B8}" destId="{8FDE58F9-90B7-4AC4-B960-6FC14C3DC5BC}" srcOrd="0" destOrd="0" presId="urn:microsoft.com/office/officeart/2005/8/layout/list1"/>
    <dgm:cxn modelId="{F42CD1CA-1E9F-4DEA-B7B6-6866032B319A}" type="presOf" srcId="{F22C5E4D-7565-4301-A5BC-E464E441C3E8}" destId="{16837452-86F7-4E93-9521-F970B48F5870}" srcOrd="0" destOrd="0" presId="urn:microsoft.com/office/officeart/2005/8/layout/list1"/>
    <dgm:cxn modelId="{F4A291BA-AE2F-48C0-81EA-AB88E09B7DAE}" type="presOf" srcId="{4983B3DF-CF39-456D-8803-33B668E08A76}" destId="{5A190CB2-9192-47EC-B0BA-B9A4F39B3B80}" srcOrd="1" destOrd="0" presId="urn:microsoft.com/office/officeart/2005/8/layout/list1"/>
    <dgm:cxn modelId="{C7E3C7E8-41AB-4A6A-83D4-A76C6157A2C3}" srcId="{F22C5E4D-7565-4301-A5BC-E464E441C3E8}" destId="{B73C7D07-D2C8-428B-8AC8-9C91DB18D220}" srcOrd="4" destOrd="0" parTransId="{73743FCA-D15D-4A46-A02B-0B7394EED868}" sibTransId="{65A44BE0-4559-462C-8CE1-E4F66C87FD97}"/>
    <dgm:cxn modelId="{85C280AD-33DC-4B8C-A208-AF27690E0D1B}" type="presOf" srcId="{B73C7D07-D2C8-428B-8AC8-9C91DB18D220}" destId="{9B41C122-7896-4761-ADDB-5A69DEBD4CAE}" srcOrd="0" destOrd="0" presId="urn:microsoft.com/office/officeart/2005/8/layout/list1"/>
    <dgm:cxn modelId="{7ED72224-BA34-470C-9AFA-F09B4A8B2179}" type="presOf" srcId="{B97DA368-5D0F-4253-B217-9542707C24B8}" destId="{A78AF30A-38A4-4E45-B22D-8CF8C0D0C8CC}" srcOrd="1" destOrd="0" presId="urn:microsoft.com/office/officeart/2005/8/layout/list1"/>
    <dgm:cxn modelId="{59CB4BEE-2B80-47FB-BBDF-F710B208DA09}" type="presOf" srcId="{F6CAFB2D-E777-42E5-999A-97FB1E5442BC}" destId="{20D80613-FDAC-4DAC-A1EE-3DC585114738}" srcOrd="0" destOrd="0" presId="urn:microsoft.com/office/officeart/2005/8/layout/list1"/>
    <dgm:cxn modelId="{2665F3EE-0895-4F8D-B2C3-A91AC77027BC}" srcId="{F22C5E4D-7565-4301-A5BC-E464E441C3E8}" destId="{EC78BF8F-8926-4949-A332-F40FFAFCF97A}" srcOrd="3" destOrd="0" parTransId="{10723705-8EE7-4D06-B1CC-D548C79FE2A8}" sibTransId="{AC2B5D8B-8EF1-44E5-B4E0-20F756864534}"/>
    <dgm:cxn modelId="{657E93E0-A967-4B66-A95E-47ACFFBC6037}" type="presOf" srcId="{C6E5B5E5-A9C3-4085-A4A7-60E622FA431F}" destId="{3B859ED3-9BBC-4CB4-98C2-3D6CD74882CF}" srcOrd="0" destOrd="0" presId="urn:microsoft.com/office/officeart/2005/8/layout/list1"/>
    <dgm:cxn modelId="{D9558351-0367-479A-B69C-A8C7C92C435E}" type="presOf" srcId="{EC78BF8F-8926-4949-A332-F40FFAFCF97A}" destId="{127F2675-2270-4A94-B457-DD25160AC61C}" srcOrd="0" destOrd="0" presId="urn:microsoft.com/office/officeart/2005/8/layout/list1"/>
    <dgm:cxn modelId="{ACE5F032-459B-48B0-ACE9-7996D0628F61}" type="presOf" srcId="{EC78BF8F-8926-4949-A332-F40FFAFCF97A}" destId="{9DC04DF3-BB2D-4680-B1D3-D6A535EB365F}" srcOrd="1" destOrd="0" presId="urn:microsoft.com/office/officeart/2005/8/layout/list1"/>
    <dgm:cxn modelId="{6354CE66-75F2-4EEE-A608-F2EC6C00D764}" type="presOf" srcId="{4983B3DF-CF39-456D-8803-33B668E08A76}" destId="{8EA2BFFA-E748-48C1-B9F6-885EA7F321A8}" srcOrd="0" destOrd="0" presId="urn:microsoft.com/office/officeart/2005/8/layout/list1"/>
    <dgm:cxn modelId="{F1AE6C5E-2B8B-4255-9800-772D8F41A54E}" type="presOf" srcId="{B73C7D07-D2C8-428B-8AC8-9C91DB18D220}" destId="{192D676D-7845-4EEA-B276-D68AC60C84FE}" srcOrd="1" destOrd="0" presId="urn:microsoft.com/office/officeart/2005/8/layout/list1"/>
    <dgm:cxn modelId="{FFB203A5-BD39-4912-9D46-4833616FD255}" srcId="{F22C5E4D-7565-4301-A5BC-E464E441C3E8}" destId="{6A04CF4C-043D-4C7E-BA7C-81E768BE3D2A}" srcOrd="6" destOrd="0" parTransId="{04EB3DBA-16A0-44F6-8D47-44CC9D2B62CC}" sibTransId="{5B42AB9E-8E91-4E3E-9CF7-7C86F096719C}"/>
    <dgm:cxn modelId="{1602486D-DCEE-45E9-B2CA-8A82BCB6D47C}" type="presOf" srcId="{C6E5B5E5-A9C3-4085-A4A7-60E622FA431F}" destId="{9CCF410D-1E76-45D5-82E1-44387F2BB0FA}" srcOrd="1" destOrd="0" presId="urn:microsoft.com/office/officeart/2005/8/layout/list1"/>
    <dgm:cxn modelId="{1BE8F325-BD95-4159-B62D-279CC6DEB669}" srcId="{F22C5E4D-7565-4301-A5BC-E464E441C3E8}" destId="{B97DA368-5D0F-4253-B217-9542707C24B8}" srcOrd="1" destOrd="0" parTransId="{C9713EEB-7772-4324-83F6-E2EFBC604128}" sibTransId="{419A264F-CABA-47C7-B4E6-8B68FE45D92D}"/>
    <dgm:cxn modelId="{4F95AE05-1653-4E1B-951F-7587FD89DB23}" type="presParOf" srcId="{16837452-86F7-4E93-9521-F970B48F5870}" destId="{5340C40F-C5DE-4ECB-B19D-67362DEE5137}" srcOrd="0" destOrd="0" presId="urn:microsoft.com/office/officeart/2005/8/layout/list1"/>
    <dgm:cxn modelId="{9902F676-7F32-42F3-9179-288DCF8711B1}" type="presParOf" srcId="{5340C40F-C5DE-4ECB-B19D-67362DEE5137}" destId="{8EA2BFFA-E748-48C1-B9F6-885EA7F321A8}" srcOrd="0" destOrd="0" presId="urn:microsoft.com/office/officeart/2005/8/layout/list1"/>
    <dgm:cxn modelId="{B1C9DA8F-39FB-475B-BBF8-D400DE4C4E98}" type="presParOf" srcId="{5340C40F-C5DE-4ECB-B19D-67362DEE5137}" destId="{5A190CB2-9192-47EC-B0BA-B9A4F39B3B80}" srcOrd="1" destOrd="0" presId="urn:microsoft.com/office/officeart/2005/8/layout/list1"/>
    <dgm:cxn modelId="{34C88FD1-0679-4F3E-897D-B3E2772802D3}" type="presParOf" srcId="{16837452-86F7-4E93-9521-F970B48F5870}" destId="{D98D8E7B-740E-4B79-A0C2-D47F5E16AA95}" srcOrd="1" destOrd="0" presId="urn:microsoft.com/office/officeart/2005/8/layout/list1"/>
    <dgm:cxn modelId="{696A5B18-082F-4AF6-A167-D031D3A02B63}" type="presParOf" srcId="{16837452-86F7-4E93-9521-F970B48F5870}" destId="{F8D38AC7-01A9-4601-BA39-8076D0135C45}" srcOrd="2" destOrd="0" presId="urn:microsoft.com/office/officeart/2005/8/layout/list1"/>
    <dgm:cxn modelId="{388B8177-506A-4AF1-805B-63489B5EF853}" type="presParOf" srcId="{16837452-86F7-4E93-9521-F970B48F5870}" destId="{0BA677C4-7860-448B-9DF7-2570737E6D54}" srcOrd="3" destOrd="0" presId="urn:microsoft.com/office/officeart/2005/8/layout/list1"/>
    <dgm:cxn modelId="{13D64F37-3546-4732-A64A-7CA53A31BC91}" type="presParOf" srcId="{16837452-86F7-4E93-9521-F970B48F5870}" destId="{80015CD8-1E21-4A8D-840B-47B697DF75F3}" srcOrd="4" destOrd="0" presId="urn:microsoft.com/office/officeart/2005/8/layout/list1"/>
    <dgm:cxn modelId="{4E7F40F9-A25E-40E4-8C52-7363305259A4}" type="presParOf" srcId="{80015CD8-1E21-4A8D-840B-47B697DF75F3}" destId="{8FDE58F9-90B7-4AC4-B960-6FC14C3DC5BC}" srcOrd="0" destOrd="0" presId="urn:microsoft.com/office/officeart/2005/8/layout/list1"/>
    <dgm:cxn modelId="{CCC0879B-9D37-4D0A-967F-660AB750AF25}" type="presParOf" srcId="{80015CD8-1E21-4A8D-840B-47B697DF75F3}" destId="{A78AF30A-38A4-4E45-B22D-8CF8C0D0C8CC}" srcOrd="1" destOrd="0" presId="urn:microsoft.com/office/officeart/2005/8/layout/list1"/>
    <dgm:cxn modelId="{6C9AAC61-59D4-4823-A059-866755EB5596}" type="presParOf" srcId="{16837452-86F7-4E93-9521-F970B48F5870}" destId="{82ABCEAE-00CA-4607-874B-ABEB50F2E2AC}" srcOrd="5" destOrd="0" presId="urn:microsoft.com/office/officeart/2005/8/layout/list1"/>
    <dgm:cxn modelId="{F09DAE6A-B4D8-4280-9DC1-B1FEEDA81A5C}" type="presParOf" srcId="{16837452-86F7-4E93-9521-F970B48F5870}" destId="{99561FED-639F-4872-9043-0FFF1C1C59FF}" srcOrd="6" destOrd="0" presId="urn:microsoft.com/office/officeart/2005/8/layout/list1"/>
    <dgm:cxn modelId="{DE43530A-F8DF-4BF6-84D6-E2676EB78346}" type="presParOf" srcId="{16837452-86F7-4E93-9521-F970B48F5870}" destId="{F83D9EFB-3FBC-4642-B0F2-286F6CE8512E}" srcOrd="7" destOrd="0" presId="urn:microsoft.com/office/officeart/2005/8/layout/list1"/>
    <dgm:cxn modelId="{3677BEF1-2165-48EF-81CD-1F161E31F410}" type="presParOf" srcId="{16837452-86F7-4E93-9521-F970B48F5870}" destId="{A7A0A318-3D25-41D9-974D-9DF63C28759C}" srcOrd="8" destOrd="0" presId="urn:microsoft.com/office/officeart/2005/8/layout/list1"/>
    <dgm:cxn modelId="{39557BC2-D877-476F-A488-854E51F35218}" type="presParOf" srcId="{A7A0A318-3D25-41D9-974D-9DF63C28759C}" destId="{20D80613-FDAC-4DAC-A1EE-3DC585114738}" srcOrd="0" destOrd="0" presId="urn:microsoft.com/office/officeart/2005/8/layout/list1"/>
    <dgm:cxn modelId="{C36126DD-C784-4A6A-A9AD-39B3E1F09728}" type="presParOf" srcId="{A7A0A318-3D25-41D9-974D-9DF63C28759C}" destId="{89A006E2-C1CC-4AA4-9AB4-996D71CAAA35}" srcOrd="1" destOrd="0" presId="urn:microsoft.com/office/officeart/2005/8/layout/list1"/>
    <dgm:cxn modelId="{67EE423A-25F8-4B1D-A4CA-495614BE6F06}" type="presParOf" srcId="{16837452-86F7-4E93-9521-F970B48F5870}" destId="{0B9D5574-11DC-49C2-9ADD-35727AB9AFC6}" srcOrd="9" destOrd="0" presId="urn:microsoft.com/office/officeart/2005/8/layout/list1"/>
    <dgm:cxn modelId="{3D25B656-F8AE-4194-B15D-0335F69B5401}" type="presParOf" srcId="{16837452-86F7-4E93-9521-F970B48F5870}" destId="{3344B8AE-1EAA-400A-9386-E5623C71295C}" srcOrd="10" destOrd="0" presId="urn:microsoft.com/office/officeart/2005/8/layout/list1"/>
    <dgm:cxn modelId="{D170BF47-0881-405D-869A-BF433F3D084E}" type="presParOf" srcId="{16837452-86F7-4E93-9521-F970B48F5870}" destId="{D1A6277C-E0F0-4861-ACDF-F5E4CC97B4C5}" srcOrd="11" destOrd="0" presId="urn:microsoft.com/office/officeart/2005/8/layout/list1"/>
    <dgm:cxn modelId="{4E48EB26-B317-426E-9B0E-9304BD4B2441}" type="presParOf" srcId="{16837452-86F7-4E93-9521-F970B48F5870}" destId="{DE8506DB-7490-442E-B86C-3D4C1B7212DE}" srcOrd="12" destOrd="0" presId="urn:microsoft.com/office/officeart/2005/8/layout/list1"/>
    <dgm:cxn modelId="{956F4FC5-737A-4F1C-BDC6-9993929A45CC}" type="presParOf" srcId="{DE8506DB-7490-442E-B86C-3D4C1B7212DE}" destId="{127F2675-2270-4A94-B457-DD25160AC61C}" srcOrd="0" destOrd="0" presId="urn:microsoft.com/office/officeart/2005/8/layout/list1"/>
    <dgm:cxn modelId="{6A5058DC-8962-474F-9950-FC1A4359890F}" type="presParOf" srcId="{DE8506DB-7490-442E-B86C-3D4C1B7212DE}" destId="{9DC04DF3-BB2D-4680-B1D3-D6A535EB365F}" srcOrd="1" destOrd="0" presId="urn:microsoft.com/office/officeart/2005/8/layout/list1"/>
    <dgm:cxn modelId="{3F1709DC-7BB9-47C0-8AE3-CD5296673CFF}" type="presParOf" srcId="{16837452-86F7-4E93-9521-F970B48F5870}" destId="{E4E32703-E3FD-4207-A9BC-3D932664DDBB}" srcOrd="13" destOrd="0" presId="urn:microsoft.com/office/officeart/2005/8/layout/list1"/>
    <dgm:cxn modelId="{FED5474A-C195-4A9C-89EC-01E79D6B45FD}" type="presParOf" srcId="{16837452-86F7-4E93-9521-F970B48F5870}" destId="{C30F61C5-E509-4D42-BF15-45FEB4C719B4}" srcOrd="14" destOrd="0" presId="urn:microsoft.com/office/officeart/2005/8/layout/list1"/>
    <dgm:cxn modelId="{F45175B8-9B5D-4B5F-9E85-2F16783F953D}" type="presParOf" srcId="{16837452-86F7-4E93-9521-F970B48F5870}" destId="{8FFD7BCE-D721-409F-AD85-59968493C19F}" srcOrd="15" destOrd="0" presId="urn:microsoft.com/office/officeart/2005/8/layout/list1"/>
    <dgm:cxn modelId="{92D0469E-51EB-4362-8651-875CF4FCD4EF}" type="presParOf" srcId="{16837452-86F7-4E93-9521-F970B48F5870}" destId="{EADB4ED4-97F0-405E-8C03-430988BE1009}" srcOrd="16" destOrd="0" presId="urn:microsoft.com/office/officeart/2005/8/layout/list1"/>
    <dgm:cxn modelId="{B8DD1341-20DC-4137-B616-60C2D254A872}" type="presParOf" srcId="{EADB4ED4-97F0-405E-8C03-430988BE1009}" destId="{9B41C122-7896-4761-ADDB-5A69DEBD4CAE}" srcOrd="0" destOrd="0" presId="urn:microsoft.com/office/officeart/2005/8/layout/list1"/>
    <dgm:cxn modelId="{6AC481E8-9F88-4EFC-8FEC-AEEC5ED11BD3}" type="presParOf" srcId="{EADB4ED4-97F0-405E-8C03-430988BE1009}" destId="{192D676D-7845-4EEA-B276-D68AC60C84FE}" srcOrd="1" destOrd="0" presId="urn:microsoft.com/office/officeart/2005/8/layout/list1"/>
    <dgm:cxn modelId="{1B90CB74-9FD4-45C6-89CF-A207B2D32A79}" type="presParOf" srcId="{16837452-86F7-4E93-9521-F970B48F5870}" destId="{5FA17080-3589-465A-A8E1-62EC445E9733}" srcOrd="17" destOrd="0" presId="urn:microsoft.com/office/officeart/2005/8/layout/list1"/>
    <dgm:cxn modelId="{8F08A992-611A-4706-AEE0-531220A31F9E}" type="presParOf" srcId="{16837452-86F7-4E93-9521-F970B48F5870}" destId="{10D84013-54E5-451D-8FF6-8A4CC7A3B157}" srcOrd="18" destOrd="0" presId="urn:microsoft.com/office/officeart/2005/8/layout/list1"/>
    <dgm:cxn modelId="{3BD0AFDD-3CF0-41DD-8021-64D2D73A19E6}" type="presParOf" srcId="{16837452-86F7-4E93-9521-F970B48F5870}" destId="{CA242990-63C7-4C62-807A-CB7FF58E740B}" srcOrd="19" destOrd="0" presId="urn:microsoft.com/office/officeart/2005/8/layout/list1"/>
    <dgm:cxn modelId="{6DE61B17-BCE9-4401-9EF4-2CD675378BA0}" type="presParOf" srcId="{16837452-86F7-4E93-9521-F970B48F5870}" destId="{6377E8C3-E6CB-446F-8EC1-21EA665EB7FC}" srcOrd="20" destOrd="0" presId="urn:microsoft.com/office/officeart/2005/8/layout/list1"/>
    <dgm:cxn modelId="{80242191-54CC-43B0-84F6-58630F2EA357}" type="presParOf" srcId="{6377E8C3-E6CB-446F-8EC1-21EA665EB7FC}" destId="{3B859ED3-9BBC-4CB4-98C2-3D6CD74882CF}" srcOrd="0" destOrd="0" presId="urn:microsoft.com/office/officeart/2005/8/layout/list1"/>
    <dgm:cxn modelId="{C6E5B3DB-6BC6-46E6-B835-0CD0022FE2D1}" type="presParOf" srcId="{6377E8C3-E6CB-446F-8EC1-21EA665EB7FC}" destId="{9CCF410D-1E76-45D5-82E1-44387F2BB0FA}" srcOrd="1" destOrd="0" presId="urn:microsoft.com/office/officeart/2005/8/layout/list1"/>
    <dgm:cxn modelId="{23068581-2521-46E7-A0EA-BDC245487CA5}" type="presParOf" srcId="{16837452-86F7-4E93-9521-F970B48F5870}" destId="{637C756B-7690-44CA-B736-84372A96F81F}" srcOrd="21" destOrd="0" presId="urn:microsoft.com/office/officeart/2005/8/layout/list1"/>
    <dgm:cxn modelId="{F16CB8EC-D0A7-4A27-A10D-4D68F54E1D2A}" type="presParOf" srcId="{16837452-86F7-4E93-9521-F970B48F5870}" destId="{C016E850-51BB-479C-B7F2-B74A138D4493}" srcOrd="22" destOrd="0" presId="urn:microsoft.com/office/officeart/2005/8/layout/list1"/>
    <dgm:cxn modelId="{DEA4147C-8B9D-408A-B5A2-4C01026AF751}" type="presParOf" srcId="{16837452-86F7-4E93-9521-F970B48F5870}" destId="{AFFB4051-E0F9-41A6-B1BD-F3D053BF59F5}" srcOrd="23" destOrd="0" presId="urn:microsoft.com/office/officeart/2005/8/layout/list1"/>
    <dgm:cxn modelId="{A5939DB9-BFD6-4754-855F-885AA64A0825}" type="presParOf" srcId="{16837452-86F7-4E93-9521-F970B48F5870}" destId="{61BD807C-67B1-4FB1-9A9F-79569B8A2F3B}" srcOrd="24" destOrd="0" presId="urn:microsoft.com/office/officeart/2005/8/layout/list1"/>
    <dgm:cxn modelId="{FB1E1BA1-EE85-4FBF-B7F6-29241F62253A}" type="presParOf" srcId="{61BD807C-67B1-4FB1-9A9F-79569B8A2F3B}" destId="{CEA4FBA4-E06B-4DF0-8E99-788B5DBA371D}" srcOrd="0" destOrd="0" presId="urn:microsoft.com/office/officeart/2005/8/layout/list1"/>
    <dgm:cxn modelId="{0681AA8B-7044-4823-8412-6522FD4B0B4B}" type="presParOf" srcId="{61BD807C-67B1-4FB1-9A9F-79569B8A2F3B}" destId="{D5C655EF-CF1F-4CB3-AB7E-E7CE6EDE330B}" srcOrd="1" destOrd="0" presId="urn:microsoft.com/office/officeart/2005/8/layout/list1"/>
    <dgm:cxn modelId="{3412BB42-1749-4216-A099-318FD82695A4}" type="presParOf" srcId="{16837452-86F7-4E93-9521-F970B48F5870}" destId="{2C5B0A2D-12D2-4DBF-8705-C6F47CC6FF6E}" srcOrd="25" destOrd="0" presId="urn:microsoft.com/office/officeart/2005/8/layout/list1"/>
    <dgm:cxn modelId="{A6FF7AC3-7D99-4B3B-A436-2243C07F2BAE}" type="presParOf" srcId="{16837452-86F7-4E93-9521-F970B48F5870}" destId="{25D1F1C2-6D6F-49DE-B508-265C98654266}" srcOrd="26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EC6B6F-4253-49A1-99A0-0E7C54A94151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EAA05E9D-4E1D-45CA-B617-22BC2D1F1A49}">
      <dgm:prSet phldrT="[Текст]" custT="1"/>
      <dgm:spPr/>
      <dgm:t>
        <a:bodyPr/>
        <a:lstStyle/>
        <a:p>
          <a:r>
            <a:rPr lang="ru-RU" sz="1800" dirty="0"/>
            <a:t>Рост </a:t>
          </a:r>
          <a:r>
            <a:rPr lang="ru-RU" sz="1800" dirty="0" smtClean="0"/>
            <a:t>мотива</a:t>
          </a:r>
          <a:r>
            <a:rPr lang="en-US" sz="1800" dirty="0" smtClean="0"/>
            <a:t>-</a:t>
          </a:r>
          <a:r>
            <a:rPr lang="ru-RU" sz="1800" dirty="0" err="1" smtClean="0"/>
            <a:t>ции</a:t>
          </a:r>
          <a:r>
            <a:rPr lang="ru-RU" sz="1800" dirty="0" smtClean="0"/>
            <a:t> </a:t>
          </a:r>
          <a:r>
            <a:rPr lang="ru-RU" sz="1800" dirty="0"/>
            <a:t>к обучению</a:t>
          </a:r>
        </a:p>
      </dgm:t>
    </dgm:pt>
    <dgm:pt modelId="{6EA992A6-4AA3-4F90-8B76-6CD435FC8A8B}" type="parTrans" cxnId="{394215E5-4AEB-4BE4-8FCE-D98AD397F285}">
      <dgm:prSet/>
      <dgm:spPr/>
      <dgm:t>
        <a:bodyPr/>
        <a:lstStyle/>
        <a:p>
          <a:endParaRPr lang="ru-RU"/>
        </a:p>
      </dgm:t>
    </dgm:pt>
    <dgm:pt modelId="{E08A576F-B74E-4B33-A137-38D0DF6F7C0A}" type="sibTrans" cxnId="{394215E5-4AEB-4BE4-8FCE-D98AD397F285}">
      <dgm:prSet/>
      <dgm:spPr/>
      <dgm:t>
        <a:bodyPr/>
        <a:lstStyle/>
        <a:p>
          <a:endParaRPr lang="ru-RU"/>
        </a:p>
      </dgm:t>
    </dgm:pt>
    <dgm:pt modelId="{44C1495C-D96F-474D-9833-F07158145636}">
      <dgm:prSet custT="1"/>
      <dgm:spPr/>
      <dgm:t>
        <a:bodyPr/>
        <a:lstStyle/>
        <a:p>
          <a:r>
            <a:rPr lang="ru-RU" sz="1600" dirty="0" smtClean="0"/>
            <a:t>Проверен</a:t>
          </a:r>
          <a:r>
            <a:rPr lang="en-US" sz="1600" dirty="0" smtClean="0"/>
            <a:t>-</a:t>
          </a:r>
          <a:r>
            <a:rPr lang="ru-RU" sz="1600" dirty="0" err="1" smtClean="0"/>
            <a:t>ные</a:t>
          </a:r>
          <a:r>
            <a:rPr lang="ru-RU" sz="1600" dirty="0" smtClean="0"/>
            <a:t> тестовые методики, </a:t>
          </a:r>
          <a:r>
            <a:rPr lang="ru-RU" sz="1600" dirty="0" err="1" smtClean="0"/>
            <a:t>соответст</a:t>
          </a:r>
          <a:r>
            <a:rPr lang="en-US" sz="1600" dirty="0" smtClean="0"/>
            <a:t>-</a:t>
          </a:r>
          <a:r>
            <a:rPr lang="ru-RU" sz="1600" dirty="0" err="1" smtClean="0"/>
            <a:t>вующие</a:t>
          </a:r>
          <a:r>
            <a:rPr lang="ru-RU" sz="1600" dirty="0" smtClean="0"/>
            <a:t> ГОСТ</a:t>
          </a:r>
          <a:endParaRPr lang="ru-RU" sz="1600" dirty="0"/>
        </a:p>
      </dgm:t>
    </dgm:pt>
    <dgm:pt modelId="{E0FEADEE-D5F9-4300-B316-37F70626BB19}" type="parTrans" cxnId="{EBE8019C-9A20-44F3-91E2-5A4E0B7F607E}">
      <dgm:prSet/>
      <dgm:spPr/>
      <dgm:t>
        <a:bodyPr/>
        <a:lstStyle/>
        <a:p>
          <a:endParaRPr lang="ru-RU"/>
        </a:p>
      </dgm:t>
    </dgm:pt>
    <dgm:pt modelId="{4410FA12-7EC4-45EE-B6FD-F742D1E78C6A}" type="sibTrans" cxnId="{EBE8019C-9A20-44F3-91E2-5A4E0B7F607E}">
      <dgm:prSet/>
      <dgm:spPr/>
      <dgm:t>
        <a:bodyPr/>
        <a:lstStyle/>
        <a:p>
          <a:endParaRPr lang="ru-RU"/>
        </a:p>
      </dgm:t>
    </dgm:pt>
    <dgm:pt modelId="{628EC958-ED28-4BD1-A0BC-3B7E6C7C8F86}">
      <dgm:prSet custT="1"/>
      <dgm:spPr/>
      <dgm:t>
        <a:bodyPr/>
        <a:lstStyle/>
        <a:p>
          <a:r>
            <a:rPr lang="ru-RU" sz="1700" dirty="0" err="1" smtClean="0"/>
            <a:t>Межпред</a:t>
          </a:r>
          <a:r>
            <a:rPr lang="en-US" sz="1700" dirty="0" smtClean="0"/>
            <a:t>-</a:t>
          </a:r>
          <a:r>
            <a:rPr lang="ru-RU" sz="1700" dirty="0" err="1" smtClean="0"/>
            <a:t>метные</a:t>
          </a:r>
          <a:r>
            <a:rPr lang="ru-RU" sz="1700" dirty="0" smtClean="0"/>
            <a:t> </a:t>
          </a:r>
          <a:r>
            <a:rPr lang="ru-RU" sz="1700" dirty="0"/>
            <a:t>связи</a:t>
          </a:r>
        </a:p>
      </dgm:t>
    </dgm:pt>
    <dgm:pt modelId="{6BEBC5BD-7A41-4477-BF7F-CC5FB9CFC14A}" type="parTrans" cxnId="{AB854FF8-45A2-4A8B-A791-0EB9987BFBDF}">
      <dgm:prSet/>
      <dgm:spPr/>
      <dgm:t>
        <a:bodyPr/>
        <a:lstStyle/>
        <a:p>
          <a:endParaRPr lang="ru-RU"/>
        </a:p>
      </dgm:t>
    </dgm:pt>
    <dgm:pt modelId="{162EBEA3-0AEC-4CA1-B664-54062E3AFDA8}" type="sibTrans" cxnId="{AB854FF8-45A2-4A8B-A791-0EB9987BFBDF}">
      <dgm:prSet/>
      <dgm:spPr/>
      <dgm:t>
        <a:bodyPr/>
        <a:lstStyle/>
        <a:p>
          <a:endParaRPr lang="ru-RU"/>
        </a:p>
      </dgm:t>
    </dgm:pt>
    <dgm:pt modelId="{76B9B8B5-AD1C-4126-A505-60C72F037B17}">
      <dgm:prSet custT="1"/>
      <dgm:spPr/>
      <dgm:t>
        <a:bodyPr/>
        <a:lstStyle/>
        <a:p>
          <a:r>
            <a:rPr lang="ru-RU" sz="1800" dirty="0"/>
            <a:t>Развитие навыков </a:t>
          </a:r>
          <a:r>
            <a:rPr lang="ru-RU" sz="1800" dirty="0" err="1" smtClean="0"/>
            <a:t>коммуни</a:t>
          </a:r>
          <a:r>
            <a:rPr lang="en-US" sz="1800" dirty="0" smtClean="0"/>
            <a:t>-</a:t>
          </a:r>
          <a:r>
            <a:rPr lang="ru-RU" sz="1800" dirty="0" err="1" smtClean="0"/>
            <a:t>кации</a:t>
          </a:r>
          <a:endParaRPr lang="ru-RU" sz="1800" dirty="0"/>
        </a:p>
      </dgm:t>
    </dgm:pt>
    <dgm:pt modelId="{4FBCE515-8B56-4F6D-A5EE-925157B3DC72}" type="parTrans" cxnId="{6B1815BA-A65D-4FB3-B9A4-56ACAD106230}">
      <dgm:prSet/>
      <dgm:spPr/>
      <dgm:t>
        <a:bodyPr/>
        <a:lstStyle/>
        <a:p>
          <a:endParaRPr lang="ru-RU"/>
        </a:p>
      </dgm:t>
    </dgm:pt>
    <dgm:pt modelId="{3FD7416B-94EA-4C3C-A09A-05FB32F0829C}" type="sibTrans" cxnId="{6B1815BA-A65D-4FB3-B9A4-56ACAD106230}">
      <dgm:prSet/>
      <dgm:spPr/>
      <dgm:t>
        <a:bodyPr/>
        <a:lstStyle/>
        <a:p>
          <a:endParaRPr lang="ru-RU"/>
        </a:p>
      </dgm:t>
    </dgm:pt>
    <dgm:pt modelId="{4E136B20-994E-4FCB-B5B4-A86E0627A8A0}">
      <dgm:prSet custT="1"/>
      <dgm:spPr/>
      <dgm:t>
        <a:bodyPr/>
        <a:lstStyle/>
        <a:p>
          <a:r>
            <a:rPr lang="ru-RU" sz="1800" dirty="0" err="1" smtClean="0"/>
            <a:t>Обогаще</a:t>
          </a:r>
          <a:r>
            <a:rPr lang="en-US" sz="1800" dirty="0" smtClean="0"/>
            <a:t>-</a:t>
          </a:r>
          <a:r>
            <a:rPr lang="ru-RU" sz="1800" dirty="0" err="1" smtClean="0"/>
            <a:t>ние</a:t>
          </a:r>
          <a:r>
            <a:rPr lang="ru-RU" sz="1800" dirty="0" smtClean="0"/>
            <a:t> </a:t>
          </a:r>
          <a:r>
            <a:rPr lang="ru-RU" sz="1800" dirty="0" err="1" smtClean="0"/>
            <a:t>образова</a:t>
          </a:r>
          <a:r>
            <a:rPr lang="en-US" sz="1800" dirty="0" smtClean="0"/>
            <a:t>-</a:t>
          </a:r>
          <a:r>
            <a:rPr lang="ru-RU" sz="1800" dirty="0" smtClean="0"/>
            <a:t>тельной </a:t>
          </a:r>
          <a:r>
            <a:rPr lang="ru-RU" sz="1800" dirty="0"/>
            <a:t>среды ОО</a:t>
          </a:r>
        </a:p>
      </dgm:t>
    </dgm:pt>
    <dgm:pt modelId="{D2ABD4CA-0F2D-4C49-A0A0-3032BE4DC773}" type="parTrans" cxnId="{481487F2-4EC7-47B6-B9C6-8D2BA04EC591}">
      <dgm:prSet/>
      <dgm:spPr/>
      <dgm:t>
        <a:bodyPr/>
        <a:lstStyle/>
        <a:p>
          <a:endParaRPr lang="ru-RU"/>
        </a:p>
      </dgm:t>
    </dgm:pt>
    <dgm:pt modelId="{D556DF95-3F73-4A6B-84CC-6A848372A888}" type="sibTrans" cxnId="{481487F2-4EC7-47B6-B9C6-8D2BA04EC591}">
      <dgm:prSet/>
      <dgm:spPr/>
      <dgm:t>
        <a:bodyPr/>
        <a:lstStyle/>
        <a:p>
          <a:endParaRPr lang="ru-RU"/>
        </a:p>
      </dgm:t>
    </dgm:pt>
    <dgm:pt modelId="{4D93CBF1-F2CB-47D1-B895-1C5156F8AEAF}">
      <dgm:prSet custT="1"/>
      <dgm:spPr/>
      <dgm:t>
        <a:bodyPr/>
        <a:lstStyle/>
        <a:p>
          <a:r>
            <a:rPr lang="ru-RU" sz="1600" dirty="0" smtClean="0"/>
            <a:t>Предвари</a:t>
          </a:r>
          <a:r>
            <a:rPr lang="en-US" sz="1600" dirty="0" smtClean="0"/>
            <a:t>-</a:t>
          </a:r>
          <a:r>
            <a:rPr lang="ru-RU" sz="1600" dirty="0" smtClean="0"/>
            <a:t>тельная </a:t>
          </a:r>
          <a:r>
            <a:rPr lang="ru-RU" sz="1600" dirty="0"/>
            <a:t>апробация и широкое внедрение изделий</a:t>
          </a:r>
        </a:p>
      </dgm:t>
    </dgm:pt>
    <dgm:pt modelId="{22AE6188-2457-454F-B50B-200688EBCC87}" type="parTrans" cxnId="{8C52382B-9C03-4709-859A-740776403B92}">
      <dgm:prSet/>
      <dgm:spPr/>
      <dgm:t>
        <a:bodyPr/>
        <a:lstStyle/>
        <a:p>
          <a:endParaRPr lang="ru-RU"/>
        </a:p>
      </dgm:t>
    </dgm:pt>
    <dgm:pt modelId="{84F65A9E-D82A-4EE2-BA80-9213E9BB6040}" type="sibTrans" cxnId="{8C52382B-9C03-4709-859A-740776403B92}">
      <dgm:prSet/>
      <dgm:spPr/>
      <dgm:t>
        <a:bodyPr/>
        <a:lstStyle/>
        <a:p>
          <a:endParaRPr lang="ru-RU"/>
        </a:p>
      </dgm:t>
    </dgm:pt>
    <dgm:pt modelId="{F981D589-DA5B-4434-A3EF-EE32C5CAE1EE}">
      <dgm:prSet custT="1"/>
      <dgm:spPr/>
      <dgm:t>
        <a:bodyPr/>
        <a:lstStyle/>
        <a:p>
          <a:r>
            <a:rPr lang="ru-RU" sz="1450" dirty="0" err="1" smtClean="0"/>
            <a:t>Качест</a:t>
          </a:r>
          <a:r>
            <a:rPr lang="en-US" sz="1450" dirty="0" smtClean="0"/>
            <a:t>-</a:t>
          </a:r>
          <a:r>
            <a:rPr lang="ru-RU" sz="1450" dirty="0" smtClean="0"/>
            <a:t>венная </a:t>
          </a:r>
          <a:r>
            <a:rPr lang="ru-RU" sz="1450" dirty="0" err="1" smtClean="0"/>
            <a:t>профориен-тация</a:t>
          </a:r>
          <a:endParaRPr lang="ru-RU" sz="1450" dirty="0"/>
        </a:p>
      </dgm:t>
    </dgm:pt>
    <dgm:pt modelId="{ED4E6259-573D-4BBF-8CE2-C5D92B8C3F92}" type="parTrans" cxnId="{202CA712-441F-4D71-BBF0-C8B4175D8A08}">
      <dgm:prSet/>
      <dgm:spPr/>
      <dgm:t>
        <a:bodyPr/>
        <a:lstStyle/>
        <a:p>
          <a:endParaRPr lang="ru-RU"/>
        </a:p>
      </dgm:t>
    </dgm:pt>
    <dgm:pt modelId="{A9323306-6397-4D20-8D8A-B701E8C1607F}" type="sibTrans" cxnId="{202CA712-441F-4D71-BBF0-C8B4175D8A08}">
      <dgm:prSet/>
      <dgm:spPr/>
      <dgm:t>
        <a:bodyPr/>
        <a:lstStyle/>
        <a:p>
          <a:endParaRPr lang="ru-RU"/>
        </a:p>
      </dgm:t>
    </dgm:pt>
    <dgm:pt modelId="{36355C1F-8921-4884-B679-0D5DB7348361}" type="pres">
      <dgm:prSet presAssocID="{D8EC6B6F-4253-49A1-99A0-0E7C54A94151}" presName="Name0" presStyleCnt="0">
        <dgm:presLayoutVars>
          <dgm:dir/>
          <dgm:resizeHandles val="exact"/>
        </dgm:presLayoutVars>
      </dgm:prSet>
      <dgm:spPr/>
    </dgm:pt>
    <dgm:pt modelId="{6EC13CE4-BE94-43D5-8B92-B6B2B18A4C13}" type="pres">
      <dgm:prSet presAssocID="{D8EC6B6F-4253-49A1-99A0-0E7C54A94151}" presName="fgShape" presStyleLbl="fgShp" presStyleIdx="0" presStyleCnt="1"/>
      <dgm:spPr>
        <a:solidFill>
          <a:srgbClr val="FFFF00"/>
        </a:solidFill>
      </dgm:spPr>
    </dgm:pt>
    <dgm:pt modelId="{4E2430EC-F90E-4343-A5B0-28A67C0EE764}" type="pres">
      <dgm:prSet presAssocID="{D8EC6B6F-4253-49A1-99A0-0E7C54A94151}" presName="linComp" presStyleCnt="0"/>
      <dgm:spPr/>
    </dgm:pt>
    <dgm:pt modelId="{F66DA0FB-6474-4C8D-A59E-A7990077E999}" type="pres">
      <dgm:prSet presAssocID="{EAA05E9D-4E1D-45CA-B617-22BC2D1F1A49}" presName="compNode" presStyleCnt="0"/>
      <dgm:spPr/>
    </dgm:pt>
    <dgm:pt modelId="{396E9032-83F4-4957-BBC9-A315604EA3B7}" type="pres">
      <dgm:prSet presAssocID="{EAA05E9D-4E1D-45CA-B617-22BC2D1F1A49}" presName="bkgdShape" presStyleLbl="node1" presStyleIdx="0" presStyleCnt="7" custLinFactNeighborX="-2526" custLinFactNeighborY="1236"/>
      <dgm:spPr/>
      <dgm:t>
        <a:bodyPr/>
        <a:lstStyle/>
        <a:p>
          <a:endParaRPr lang="ru-RU"/>
        </a:p>
      </dgm:t>
    </dgm:pt>
    <dgm:pt modelId="{A9479D46-3791-4C5C-8D53-61986555BEB1}" type="pres">
      <dgm:prSet presAssocID="{EAA05E9D-4E1D-45CA-B617-22BC2D1F1A49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511DA-144A-4E6B-8CBD-687C3F3C8380}" type="pres">
      <dgm:prSet presAssocID="{EAA05E9D-4E1D-45CA-B617-22BC2D1F1A49}" presName="invisiNode" presStyleLbl="node1" presStyleIdx="0" presStyleCnt="7"/>
      <dgm:spPr/>
    </dgm:pt>
    <dgm:pt modelId="{531BAE85-E03D-4E7B-9AE6-547646D67B08}" type="pres">
      <dgm:prSet presAssocID="{EAA05E9D-4E1D-45CA-B617-22BC2D1F1A49}" presName="imagNode" presStyleLbl="fgImgPlace1" presStyleIdx="0" presStyleCnt="7" custScaleY="9016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</dgm:spPr>
    </dgm:pt>
    <dgm:pt modelId="{A5869989-508A-478E-8280-84F2825820AB}" type="pres">
      <dgm:prSet presAssocID="{E08A576F-B74E-4B33-A137-38D0DF6F7C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ED85C01-9C72-4296-AD85-598654E0D5C9}" type="pres">
      <dgm:prSet presAssocID="{44C1495C-D96F-474D-9833-F07158145636}" presName="compNode" presStyleCnt="0"/>
      <dgm:spPr/>
    </dgm:pt>
    <dgm:pt modelId="{6CB299AB-FC94-4429-9DDA-C9C353F88699}" type="pres">
      <dgm:prSet presAssocID="{44C1495C-D96F-474D-9833-F07158145636}" presName="bkgdShape" presStyleLbl="node1" presStyleIdx="1" presStyleCnt="7"/>
      <dgm:spPr/>
      <dgm:t>
        <a:bodyPr/>
        <a:lstStyle/>
        <a:p>
          <a:endParaRPr lang="ru-RU"/>
        </a:p>
      </dgm:t>
    </dgm:pt>
    <dgm:pt modelId="{0C5D485E-5243-4D35-8052-FD0C2C39B4AD}" type="pres">
      <dgm:prSet presAssocID="{44C1495C-D96F-474D-9833-F07158145636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0D0E43-4042-448A-8247-31155297A6ED}" type="pres">
      <dgm:prSet presAssocID="{44C1495C-D96F-474D-9833-F07158145636}" presName="invisiNode" presStyleLbl="node1" presStyleIdx="1" presStyleCnt="7"/>
      <dgm:spPr/>
    </dgm:pt>
    <dgm:pt modelId="{B40ADBB3-9A49-4C82-B926-263BE90A0B46}" type="pres">
      <dgm:prSet presAssocID="{44C1495C-D96F-474D-9833-F07158145636}" presName="imagNode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2000" r="-42000"/>
          </a:stretch>
        </a:blipFill>
      </dgm:spPr>
    </dgm:pt>
    <dgm:pt modelId="{C7D65A7F-F7A5-4FD6-B269-ECEFC62F6087}" type="pres">
      <dgm:prSet presAssocID="{4410FA12-7EC4-45EE-B6FD-F742D1E78C6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D68DB5-4F4D-459F-B27E-601AB338863A}" type="pres">
      <dgm:prSet presAssocID="{628EC958-ED28-4BD1-A0BC-3B7E6C7C8F86}" presName="compNode" presStyleCnt="0"/>
      <dgm:spPr/>
    </dgm:pt>
    <dgm:pt modelId="{A0D243D3-811C-4AFD-AF12-7C1A7A19214D}" type="pres">
      <dgm:prSet presAssocID="{628EC958-ED28-4BD1-A0BC-3B7E6C7C8F86}" presName="bkgdShape" presStyleLbl="node1" presStyleIdx="2" presStyleCnt="7"/>
      <dgm:spPr/>
      <dgm:t>
        <a:bodyPr/>
        <a:lstStyle/>
        <a:p>
          <a:endParaRPr lang="ru-RU"/>
        </a:p>
      </dgm:t>
    </dgm:pt>
    <dgm:pt modelId="{AF7CF72B-C318-4485-8A2C-9FCA3CDEB3E8}" type="pres">
      <dgm:prSet presAssocID="{628EC958-ED28-4BD1-A0BC-3B7E6C7C8F86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D723CA-5C2B-4161-8F66-5E81B980EE67}" type="pres">
      <dgm:prSet presAssocID="{628EC958-ED28-4BD1-A0BC-3B7E6C7C8F86}" presName="invisiNode" presStyleLbl="node1" presStyleIdx="2" presStyleCnt="7"/>
      <dgm:spPr/>
    </dgm:pt>
    <dgm:pt modelId="{9904F2EF-D59B-4F2E-B8C3-689E1FE37FB8}" type="pres">
      <dgm:prSet presAssocID="{628EC958-ED28-4BD1-A0BC-3B7E6C7C8F86}" presName="imagNode" presStyleLbl="fgImgPlace1" presStyleIdx="2" presStyleCnt="7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48511E27-11C5-4F7F-9795-28AE5167543D}" type="pres">
      <dgm:prSet presAssocID="{162EBEA3-0AEC-4CA1-B664-54062E3AFDA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42E4F15-C83C-4CC3-9DFF-3DC45EE6879A}" type="pres">
      <dgm:prSet presAssocID="{76B9B8B5-AD1C-4126-A505-60C72F037B17}" presName="compNode" presStyleCnt="0"/>
      <dgm:spPr/>
    </dgm:pt>
    <dgm:pt modelId="{17C7983F-F8A0-49B8-B9CF-C323E955BE4D}" type="pres">
      <dgm:prSet presAssocID="{76B9B8B5-AD1C-4126-A505-60C72F037B17}" presName="bkgdShape" presStyleLbl="node1" presStyleIdx="3" presStyleCnt="7"/>
      <dgm:spPr/>
      <dgm:t>
        <a:bodyPr/>
        <a:lstStyle/>
        <a:p>
          <a:endParaRPr lang="ru-RU"/>
        </a:p>
      </dgm:t>
    </dgm:pt>
    <dgm:pt modelId="{90616DA7-449E-4332-946C-47B690A07200}" type="pres">
      <dgm:prSet presAssocID="{76B9B8B5-AD1C-4126-A505-60C72F037B17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292DE-B2F6-4DB8-BD75-5634B2E92ABD}" type="pres">
      <dgm:prSet presAssocID="{76B9B8B5-AD1C-4126-A505-60C72F037B17}" presName="invisiNode" presStyleLbl="node1" presStyleIdx="3" presStyleCnt="7"/>
      <dgm:spPr/>
    </dgm:pt>
    <dgm:pt modelId="{63FFFB76-659B-4FC3-A683-46E8428F8E8B}" type="pres">
      <dgm:prSet presAssocID="{76B9B8B5-AD1C-4126-A505-60C72F037B17}" presName="imagNode" presStyleLbl="fgImgPlace1" presStyleIdx="3" presStyleCnt="7"/>
      <dgm:spPr>
        <a:blipFill rotWithShape="1">
          <a:blip xmlns:r="http://schemas.openxmlformats.org/officeDocument/2006/relationships" r:embed="rId4"/>
          <a:srcRect/>
          <a:stretch>
            <a:fillRect l="-30000" r="-30000"/>
          </a:stretch>
        </a:blipFill>
      </dgm:spPr>
    </dgm:pt>
    <dgm:pt modelId="{1592C815-3097-4359-A83B-7DFCFA5D4851}" type="pres">
      <dgm:prSet presAssocID="{3FD7416B-94EA-4C3C-A09A-05FB32F0829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F0D7581-4E46-4ECB-9262-D5E6820D594F}" type="pres">
      <dgm:prSet presAssocID="{4E136B20-994E-4FCB-B5B4-A86E0627A8A0}" presName="compNode" presStyleCnt="0"/>
      <dgm:spPr/>
    </dgm:pt>
    <dgm:pt modelId="{7205B815-066C-4ABA-B160-BD7E87340472}" type="pres">
      <dgm:prSet presAssocID="{4E136B20-994E-4FCB-B5B4-A86E0627A8A0}" presName="bkgdShape" presStyleLbl="node1" presStyleIdx="4" presStyleCnt="7"/>
      <dgm:spPr/>
      <dgm:t>
        <a:bodyPr/>
        <a:lstStyle/>
        <a:p>
          <a:endParaRPr lang="ru-RU"/>
        </a:p>
      </dgm:t>
    </dgm:pt>
    <dgm:pt modelId="{3CD90625-C0A2-42E9-ABE9-A3B574FD2DB4}" type="pres">
      <dgm:prSet presAssocID="{4E136B20-994E-4FCB-B5B4-A86E0627A8A0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911B0-79CE-401A-B285-77CDFF447D11}" type="pres">
      <dgm:prSet presAssocID="{4E136B20-994E-4FCB-B5B4-A86E0627A8A0}" presName="invisiNode" presStyleLbl="node1" presStyleIdx="4" presStyleCnt="7"/>
      <dgm:spPr/>
    </dgm:pt>
    <dgm:pt modelId="{CC8ED7D3-8603-4540-B7DD-DE9D08093008}" type="pres">
      <dgm:prSet presAssocID="{4E136B20-994E-4FCB-B5B4-A86E0627A8A0}" presName="imagNode" presStyleLbl="fgImgPlace1" presStyleIdx="4" presStyleCnt="7"/>
      <dgm:spPr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</dgm:spPr>
    </dgm:pt>
    <dgm:pt modelId="{3CF11E70-EA93-4354-84A0-62FF8EF0ED3B}" type="pres">
      <dgm:prSet presAssocID="{D556DF95-3F73-4A6B-84CC-6A848372A8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373908F-E4F4-4153-B83D-1B22BCD0A464}" type="pres">
      <dgm:prSet presAssocID="{4D93CBF1-F2CB-47D1-B895-1C5156F8AEAF}" presName="compNode" presStyleCnt="0"/>
      <dgm:spPr/>
    </dgm:pt>
    <dgm:pt modelId="{D4618D70-C53F-49A9-B01F-8AB8FF9526CE}" type="pres">
      <dgm:prSet presAssocID="{4D93CBF1-F2CB-47D1-B895-1C5156F8AEAF}" presName="bkgdShape" presStyleLbl="node1" presStyleIdx="5" presStyleCnt="7"/>
      <dgm:spPr/>
      <dgm:t>
        <a:bodyPr/>
        <a:lstStyle/>
        <a:p>
          <a:endParaRPr lang="ru-RU"/>
        </a:p>
      </dgm:t>
    </dgm:pt>
    <dgm:pt modelId="{196DDCD3-0122-47D6-BB74-08CC7A9C1461}" type="pres">
      <dgm:prSet presAssocID="{4D93CBF1-F2CB-47D1-B895-1C5156F8AEAF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BA7373-34B4-442E-B824-752A6CAC97AF}" type="pres">
      <dgm:prSet presAssocID="{4D93CBF1-F2CB-47D1-B895-1C5156F8AEAF}" presName="invisiNode" presStyleLbl="node1" presStyleIdx="5" presStyleCnt="7"/>
      <dgm:spPr/>
    </dgm:pt>
    <dgm:pt modelId="{AB0DAB88-AA97-4BB5-9E1E-0EA7EA75F07D}" type="pres">
      <dgm:prSet presAssocID="{4D93CBF1-F2CB-47D1-B895-1C5156F8AEAF}" presName="imagNode" presStyleLbl="fgImgPlace1" presStyleIdx="5" presStyleCnt="7"/>
      <dgm:spPr>
        <a:blipFill rotWithShape="1">
          <a:blip xmlns:r="http://schemas.openxmlformats.org/officeDocument/2006/relationships" r:embed="rId6"/>
          <a:srcRect/>
          <a:stretch>
            <a:fillRect l="-35000" r="-35000"/>
          </a:stretch>
        </a:blipFill>
      </dgm:spPr>
    </dgm:pt>
    <dgm:pt modelId="{67FE7660-16EA-4DBE-80B6-316E87B80671}" type="pres">
      <dgm:prSet presAssocID="{84F65A9E-D82A-4EE2-BA80-9213E9BB604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AA6D2B-221D-4FBD-9397-93153B845674}" type="pres">
      <dgm:prSet presAssocID="{F981D589-DA5B-4434-A3EF-EE32C5CAE1EE}" presName="compNode" presStyleCnt="0"/>
      <dgm:spPr/>
    </dgm:pt>
    <dgm:pt modelId="{A9302B3D-45D5-4501-B377-6F0625462969}" type="pres">
      <dgm:prSet presAssocID="{F981D589-DA5B-4434-A3EF-EE32C5CAE1EE}" presName="bkgdShape" presStyleLbl="node1" presStyleIdx="6" presStyleCnt="7" custLinFactNeighborX="-4334" custLinFactNeighborY="211"/>
      <dgm:spPr/>
      <dgm:t>
        <a:bodyPr/>
        <a:lstStyle/>
        <a:p>
          <a:endParaRPr lang="ru-RU"/>
        </a:p>
      </dgm:t>
    </dgm:pt>
    <dgm:pt modelId="{2D141EFF-EEBD-4BD8-B122-F0119DBA10A8}" type="pres">
      <dgm:prSet presAssocID="{F981D589-DA5B-4434-A3EF-EE32C5CAE1EE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8F51B-E1C0-4550-B2DF-39D8CF1F3E43}" type="pres">
      <dgm:prSet presAssocID="{F981D589-DA5B-4434-A3EF-EE32C5CAE1EE}" presName="invisiNode" presStyleLbl="node1" presStyleIdx="6" presStyleCnt="7"/>
      <dgm:spPr/>
    </dgm:pt>
    <dgm:pt modelId="{04999898-B8BA-4DCF-A7B2-F275A2082FAB}" type="pres">
      <dgm:prSet presAssocID="{F981D589-DA5B-4434-A3EF-EE32C5CAE1EE}" presName="imagNode" presStyleLbl="fgImgPlace1" presStyleIdx="6" presStyleCnt="7" custScaleX="94545" custScaleY="9780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1000" r="-31000"/>
          </a:stretch>
        </a:blipFill>
      </dgm:spPr>
    </dgm:pt>
  </dgm:ptLst>
  <dgm:cxnLst>
    <dgm:cxn modelId="{6DF90604-F85C-4CAC-B822-6FE88D0A04D5}" type="presOf" srcId="{4D93CBF1-F2CB-47D1-B895-1C5156F8AEAF}" destId="{196DDCD3-0122-47D6-BB74-08CC7A9C1461}" srcOrd="1" destOrd="0" presId="urn:microsoft.com/office/officeart/2005/8/layout/hList7#1"/>
    <dgm:cxn modelId="{6B1815BA-A65D-4FB3-B9A4-56ACAD106230}" srcId="{D8EC6B6F-4253-49A1-99A0-0E7C54A94151}" destId="{76B9B8B5-AD1C-4126-A505-60C72F037B17}" srcOrd="3" destOrd="0" parTransId="{4FBCE515-8B56-4F6D-A5EE-925157B3DC72}" sibTransId="{3FD7416B-94EA-4C3C-A09A-05FB32F0829C}"/>
    <dgm:cxn modelId="{842561A8-F740-4AD5-ADAF-6479D6DAD8ED}" type="presOf" srcId="{44C1495C-D96F-474D-9833-F07158145636}" destId="{6CB299AB-FC94-4429-9DDA-C9C353F88699}" srcOrd="0" destOrd="0" presId="urn:microsoft.com/office/officeart/2005/8/layout/hList7#1"/>
    <dgm:cxn modelId="{AA5EF13D-F788-49A2-8D62-5803F3E01600}" type="presOf" srcId="{F981D589-DA5B-4434-A3EF-EE32C5CAE1EE}" destId="{A9302B3D-45D5-4501-B377-6F0625462969}" srcOrd="0" destOrd="0" presId="urn:microsoft.com/office/officeart/2005/8/layout/hList7#1"/>
    <dgm:cxn modelId="{49A5F960-273F-4A3A-B480-F8F0E0337E5D}" type="presOf" srcId="{EAA05E9D-4E1D-45CA-B617-22BC2D1F1A49}" destId="{A9479D46-3791-4C5C-8D53-61986555BEB1}" srcOrd="1" destOrd="0" presId="urn:microsoft.com/office/officeart/2005/8/layout/hList7#1"/>
    <dgm:cxn modelId="{481487F2-4EC7-47B6-B9C6-8D2BA04EC591}" srcId="{D8EC6B6F-4253-49A1-99A0-0E7C54A94151}" destId="{4E136B20-994E-4FCB-B5B4-A86E0627A8A0}" srcOrd="4" destOrd="0" parTransId="{D2ABD4CA-0F2D-4C49-A0A0-3032BE4DC773}" sibTransId="{D556DF95-3F73-4A6B-84CC-6A848372A888}"/>
    <dgm:cxn modelId="{9812240F-1268-472D-B6A5-D4A4354756B6}" type="presOf" srcId="{E08A576F-B74E-4B33-A137-38D0DF6F7C0A}" destId="{A5869989-508A-478E-8280-84F2825820AB}" srcOrd="0" destOrd="0" presId="urn:microsoft.com/office/officeart/2005/8/layout/hList7#1"/>
    <dgm:cxn modelId="{A2B2371C-68DB-4585-9E8D-A41C77D9F714}" type="presOf" srcId="{162EBEA3-0AEC-4CA1-B664-54062E3AFDA8}" destId="{48511E27-11C5-4F7F-9795-28AE5167543D}" srcOrd="0" destOrd="0" presId="urn:microsoft.com/office/officeart/2005/8/layout/hList7#1"/>
    <dgm:cxn modelId="{00400E2C-3DFB-484A-AF0E-B43E9D58A529}" type="presOf" srcId="{84F65A9E-D82A-4EE2-BA80-9213E9BB6040}" destId="{67FE7660-16EA-4DBE-80B6-316E87B80671}" srcOrd="0" destOrd="0" presId="urn:microsoft.com/office/officeart/2005/8/layout/hList7#1"/>
    <dgm:cxn modelId="{394215E5-4AEB-4BE4-8FCE-D98AD397F285}" srcId="{D8EC6B6F-4253-49A1-99A0-0E7C54A94151}" destId="{EAA05E9D-4E1D-45CA-B617-22BC2D1F1A49}" srcOrd="0" destOrd="0" parTransId="{6EA992A6-4AA3-4F90-8B76-6CD435FC8A8B}" sibTransId="{E08A576F-B74E-4B33-A137-38D0DF6F7C0A}"/>
    <dgm:cxn modelId="{8FFD78E1-B339-4879-8032-46C92E4353D7}" type="presOf" srcId="{3FD7416B-94EA-4C3C-A09A-05FB32F0829C}" destId="{1592C815-3097-4359-A83B-7DFCFA5D4851}" srcOrd="0" destOrd="0" presId="urn:microsoft.com/office/officeart/2005/8/layout/hList7#1"/>
    <dgm:cxn modelId="{67D78D70-303B-44F1-BE08-58526E0AE48C}" type="presOf" srcId="{76B9B8B5-AD1C-4126-A505-60C72F037B17}" destId="{90616DA7-449E-4332-946C-47B690A07200}" srcOrd="1" destOrd="0" presId="urn:microsoft.com/office/officeart/2005/8/layout/hList7#1"/>
    <dgm:cxn modelId="{E6BBADFC-62FE-4CFB-B805-EC4A470EF5D3}" type="presOf" srcId="{D556DF95-3F73-4A6B-84CC-6A848372A888}" destId="{3CF11E70-EA93-4354-84A0-62FF8EF0ED3B}" srcOrd="0" destOrd="0" presId="urn:microsoft.com/office/officeart/2005/8/layout/hList7#1"/>
    <dgm:cxn modelId="{BE83DAAE-AF4A-4792-A0DB-41718B466689}" type="presOf" srcId="{44C1495C-D96F-474D-9833-F07158145636}" destId="{0C5D485E-5243-4D35-8052-FD0C2C39B4AD}" srcOrd="1" destOrd="0" presId="urn:microsoft.com/office/officeart/2005/8/layout/hList7#1"/>
    <dgm:cxn modelId="{AB854FF8-45A2-4A8B-A791-0EB9987BFBDF}" srcId="{D8EC6B6F-4253-49A1-99A0-0E7C54A94151}" destId="{628EC958-ED28-4BD1-A0BC-3B7E6C7C8F86}" srcOrd="2" destOrd="0" parTransId="{6BEBC5BD-7A41-4477-BF7F-CC5FB9CFC14A}" sibTransId="{162EBEA3-0AEC-4CA1-B664-54062E3AFDA8}"/>
    <dgm:cxn modelId="{5A9FB523-2784-4CE3-A80C-11CB259E5FEA}" type="presOf" srcId="{D8EC6B6F-4253-49A1-99A0-0E7C54A94151}" destId="{36355C1F-8921-4884-B679-0D5DB7348361}" srcOrd="0" destOrd="0" presId="urn:microsoft.com/office/officeart/2005/8/layout/hList7#1"/>
    <dgm:cxn modelId="{0692D47B-78D1-4B41-905E-7DA59ABB27EB}" type="presOf" srcId="{EAA05E9D-4E1D-45CA-B617-22BC2D1F1A49}" destId="{396E9032-83F4-4957-BBC9-A315604EA3B7}" srcOrd="0" destOrd="0" presId="urn:microsoft.com/office/officeart/2005/8/layout/hList7#1"/>
    <dgm:cxn modelId="{67235E1D-E77D-4C2A-BFB5-4D8576192B67}" type="presOf" srcId="{628EC958-ED28-4BD1-A0BC-3B7E6C7C8F86}" destId="{AF7CF72B-C318-4485-8A2C-9FCA3CDEB3E8}" srcOrd="1" destOrd="0" presId="urn:microsoft.com/office/officeart/2005/8/layout/hList7#1"/>
    <dgm:cxn modelId="{ACDB6C26-2B96-401D-898C-E9CE88DB6270}" type="presOf" srcId="{4E136B20-994E-4FCB-B5B4-A86E0627A8A0}" destId="{7205B815-066C-4ABA-B160-BD7E87340472}" srcOrd="0" destOrd="0" presId="urn:microsoft.com/office/officeart/2005/8/layout/hList7#1"/>
    <dgm:cxn modelId="{EBE8019C-9A20-44F3-91E2-5A4E0B7F607E}" srcId="{D8EC6B6F-4253-49A1-99A0-0E7C54A94151}" destId="{44C1495C-D96F-474D-9833-F07158145636}" srcOrd="1" destOrd="0" parTransId="{E0FEADEE-D5F9-4300-B316-37F70626BB19}" sibTransId="{4410FA12-7EC4-45EE-B6FD-F742D1E78C6A}"/>
    <dgm:cxn modelId="{47768380-47C8-489F-A9C9-5C69DE95609A}" type="presOf" srcId="{4E136B20-994E-4FCB-B5B4-A86E0627A8A0}" destId="{3CD90625-C0A2-42E9-ABE9-A3B574FD2DB4}" srcOrd="1" destOrd="0" presId="urn:microsoft.com/office/officeart/2005/8/layout/hList7#1"/>
    <dgm:cxn modelId="{202CA712-441F-4D71-BBF0-C8B4175D8A08}" srcId="{D8EC6B6F-4253-49A1-99A0-0E7C54A94151}" destId="{F981D589-DA5B-4434-A3EF-EE32C5CAE1EE}" srcOrd="6" destOrd="0" parTransId="{ED4E6259-573D-4BBF-8CE2-C5D92B8C3F92}" sibTransId="{A9323306-6397-4D20-8D8A-B701E8C1607F}"/>
    <dgm:cxn modelId="{1400F349-82BE-421C-B640-E35768D089D0}" type="presOf" srcId="{4410FA12-7EC4-45EE-B6FD-F742D1E78C6A}" destId="{C7D65A7F-F7A5-4FD6-B269-ECEFC62F6087}" srcOrd="0" destOrd="0" presId="urn:microsoft.com/office/officeart/2005/8/layout/hList7#1"/>
    <dgm:cxn modelId="{1D5E3D3D-95E9-4E02-A679-D0A7E7D0F347}" type="presOf" srcId="{F981D589-DA5B-4434-A3EF-EE32C5CAE1EE}" destId="{2D141EFF-EEBD-4BD8-B122-F0119DBA10A8}" srcOrd="1" destOrd="0" presId="urn:microsoft.com/office/officeart/2005/8/layout/hList7#1"/>
    <dgm:cxn modelId="{1C1B091A-AB0E-46C0-AEBB-6DA366C1E4E4}" type="presOf" srcId="{76B9B8B5-AD1C-4126-A505-60C72F037B17}" destId="{17C7983F-F8A0-49B8-B9CF-C323E955BE4D}" srcOrd="0" destOrd="0" presId="urn:microsoft.com/office/officeart/2005/8/layout/hList7#1"/>
    <dgm:cxn modelId="{8C52382B-9C03-4709-859A-740776403B92}" srcId="{D8EC6B6F-4253-49A1-99A0-0E7C54A94151}" destId="{4D93CBF1-F2CB-47D1-B895-1C5156F8AEAF}" srcOrd="5" destOrd="0" parTransId="{22AE6188-2457-454F-B50B-200688EBCC87}" sibTransId="{84F65A9E-D82A-4EE2-BA80-9213E9BB6040}"/>
    <dgm:cxn modelId="{9C674A5B-0635-4E10-970D-1C6475D627FB}" type="presOf" srcId="{4D93CBF1-F2CB-47D1-B895-1C5156F8AEAF}" destId="{D4618D70-C53F-49A9-B01F-8AB8FF9526CE}" srcOrd="0" destOrd="0" presId="urn:microsoft.com/office/officeart/2005/8/layout/hList7#1"/>
    <dgm:cxn modelId="{6C7B57A9-EF1D-4698-898E-F8905C88D145}" type="presOf" srcId="{628EC958-ED28-4BD1-A0BC-3B7E6C7C8F86}" destId="{A0D243D3-811C-4AFD-AF12-7C1A7A19214D}" srcOrd="0" destOrd="0" presId="urn:microsoft.com/office/officeart/2005/8/layout/hList7#1"/>
    <dgm:cxn modelId="{C108448F-5E7C-4CF2-9843-9EFBE220954F}" type="presParOf" srcId="{36355C1F-8921-4884-B679-0D5DB7348361}" destId="{6EC13CE4-BE94-43D5-8B92-B6B2B18A4C13}" srcOrd="0" destOrd="0" presId="urn:microsoft.com/office/officeart/2005/8/layout/hList7#1"/>
    <dgm:cxn modelId="{E89F385F-E7AF-4B6C-9697-2D7B89C7D912}" type="presParOf" srcId="{36355C1F-8921-4884-B679-0D5DB7348361}" destId="{4E2430EC-F90E-4343-A5B0-28A67C0EE764}" srcOrd="1" destOrd="0" presId="urn:microsoft.com/office/officeart/2005/8/layout/hList7#1"/>
    <dgm:cxn modelId="{734FFDBD-A703-44BE-B7F2-5308F1440E0A}" type="presParOf" srcId="{4E2430EC-F90E-4343-A5B0-28A67C0EE764}" destId="{F66DA0FB-6474-4C8D-A59E-A7990077E999}" srcOrd="0" destOrd="0" presId="urn:microsoft.com/office/officeart/2005/8/layout/hList7#1"/>
    <dgm:cxn modelId="{B16A8CD4-A744-4B41-922F-1ADC7F0DF849}" type="presParOf" srcId="{F66DA0FB-6474-4C8D-A59E-A7990077E999}" destId="{396E9032-83F4-4957-BBC9-A315604EA3B7}" srcOrd="0" destOrd="0" presId="urn:microsoft.com/office/officeart/2005/8/layout/hList7#1"/>
    <dgm:cxn modelId="{046A4FA1-4175-4067-B20D-89446A7A7859}" type="presParOf" srcId="{F66DA0FB-6474-4C8D-A59E-A7990077E999}" destId="{A9479D46-3791-4C5C-8D53-61986555BEB1}" srcOrd="1" destOrd="0" presId="urn:microsoft.com/office/officeart/2005/8/layout/hList7#1"/>
    <dgm:cxn modelId="{34AFE1B7-AB74-4F3B-82D0-165755F5D1A1}" type="presParOf" srcId="{F66DA0FB-6474-4C8D-A59E-A7990077E999}" destId="{4DD511DA-144A-4E6B-8CBD-687C3F3C8380}" srcOrd="2" destOrd="0" presId="urn:microsoft.com/office/officeart/2005/8/layout/hList7#1"/>
    <dgm:cxn modelId="{479B6200-BA34-4580-9C8A-395484C35E18}" type="presParOf" srcId="{F66DA0FB-6474-4C8D-A59E-A7990077E999}" destId="{531BAE85-E03D-4E7B-9AE6-547646D67B08}" srcOrd="3" destOrd="0" presId="urn:microsoft.com/office/officeart/2005/8/layout/hList7#1"/>
    <dgm:cxn modelId="{BC079D36-EF4D-4434-9B47-E8AB7F179D1E}" type="presParOf" srcId="{4E2430EC-F90E-4343-A5B0-28A67C0EE764}" destId="{A5869989-508A-478E-8280-84F2825820AB}" srcOrd="1" destOrd="0" presId="urn:microsoft.com/office/officeart/2005/8/layout/hList7#1"/>
    <dgm:cxn modelId="{D76BE206-1BAD-4A90-8901-8120EA727ED7}" type="presParOf" srcId="{4E2430EC-F90E-4343-A5B0-28A67C0EE764}" destId="{EED85C01-9C72-4296-AD85-598654E0D5C9}" srcOrd="2" destOrd="0" presId="urn:microsoft.com/office/officeart/2005/8/layout/hList7#1"/>
    <dgm:cxn modelId="{45969B92-7A8E-4E36-8456-5413D25BF5BB}" type="presParOf" srcId="{EED85C01-9C72-4296-AD85-598654E0D5C9}" destId="{6CB299AB-FC94-4429-9DDA-C9C353F88699}" srcOrd="0" destOrd="0" presId="urn:microsoft.com/office/officeart/2005/8/layout/hList7#1"/>
    <dgm:cxn modelId="{4E3AF8EA-EDC9-4F9D-9ACC-1D56F9924531}" type="presParOf" srcId="{EED85C01-9C72-4296-AD85-598654E0D5C9}" destId="{0C5D485E-5243-4D35-8052-FD0C2C39B4AD}" srcOrd="1" destOrd="0" presId="urn:microsoft.com/office/officeart/2005/8/layout/hList7#1"/>
    <dgm:cxn modelId="{3CF7D901-B78A-4656-B19F-D85BF452C431}" type="presParOf" srcId="{EED85C01-9C72-4296-AD85-598654E0D5C9}" destId="{440D0E43-4042-448A-8247-31155297A6ED}" srcOrd="2" destOrd="0" presId="urn:microsoft.com/office/officeart/2005/8/layout/hList7#1"/>
    <dgm:cxn modelId="{E5A397F7-BCF8-4A85-9042-4506219BA9CC}" type="presParOf" srcId="{EED85C01-9C72-4296-AD85-598654E0D5C9}" destId="{B40ADBB3-9A49-4C82-B926-263BE90A0B46}" srcOrd="3" destOrd="0" presId="urn:microsoft.com/office/officeart/2005/8/layout/hList7#1"/>
    <dgm:cxn modelId="{5EC6463B-8170-411B-B556-E1044AFF0CE1}" type="presParOf" srcId="{4E2430EC-F90E-4343-A5B0-28A67C0EE764}" destId="{C7D65A7F-F7A5-4FD6-B269-ECEFC62F6087}" srcOrd="3" destOrd="0" presId="urn:microsoft.com/office/officeart/2005/8/layout/hList7#1"/>
    <dgm:cxn modelId="{038EE2EF-3AA4-4FA9-A710-23134852C639}" type="presParOf" srcId="{4E2430EC-F90E-4343-A5B0-28A67C0EE764}" destId="{18D68DB5-4F4D-459F-B27E-601AB338863A}" srcOrd="4" destOrd="0" presId="urn:microsoft.com/office/officeart/2005/8/layout/hList7#1"/>
    <dgm:cxn modelId="{FB92FB21-F1BB-48B6-9D1E-51885011C1EC}" type="presParOf" srcId="{18D68DB5-4F4D-459F-B27E-601AB338863A}" destId="{A0D243D3-811C-4AFD-AF12-7C1A7A19214D}" srcOrd="0" destOrd="0" presId="urn:microsoft.com/office/officeart/2005/8/layout/hList7#1"/>
    <dgm:cxn modelId="{2BAEAA65-7A45-4C0B-ABFE-E38C5B9F8173}" type="presParOf" srcId="{18D68DB5-4F4D-459F-B27E-601AB338863A}" destId="{AF7CF72B-C318-4485-8A2C-9FCA3CDEB3E8}" srcOrd="1" destOrd="0" presId="urn:microsoft.com/office/officeart/2005/8/layout/hList7#1"/>
    <dgm:cxn modelId="{35B0C636-4212-4C99-B38B-2FCF3FD562C0}" type="presParOf" srcId="{18D68DB5-4F4D-459F-B27E-601AB338863A}" destId="{A1D723CA-5C2B-4161-8F66-5E81B980EE67}" srcOrd="2" destOrd="0" presId="urn:microsoft.com/office/officeart/2005/8/layout/hList7#1"/>
    <dgm:cxn modelId="{CF2C0B8B-818A-4F1F-8BF2-284B885FD2B8}" type="presParOf" srcId="{18D68DB5-4F4D-459F-B27E-601AB338863A}" destId="{9904F2EF-D59B-4F2E-B8C3-689E1FE37FB8}" srcOrd="3" destOrd="0" presId="urn:microsoft.com/office/officeart/2005/8/layout/hList7#1"/>
    <dgm:cxn modelId="{CADE7475-2772-415D-B1EC-6DC71644498F}" type="presParOf" srcId="{4E2430EC-F90E-4343-A5B0-28A67C0EE764}" destId="{48511E27-11C5-4F7F-9795-28AE5167543D}" srcOrd="5" destOrd="0" presId="urn:microsoft.com/office/officeart/2005/8/layout/hList7#1"/>
    <dgm:cxn modelId="{618BEC1E-1C7F-4A96-BCED-F2CAE0C01308}" type="presParOf" srcId="{4E2430EC-F90E-4343-A5B0-28A67C0EE764}" destId="{842E4F15-C83C-4CC3-9DFF-3DC45EE6879A}" srcOrd="6" destOrd="0" presId="urn:microsoft.com/office/officeart/2005/8/layout/hList7#1"/>
    <dgm:cxn modelId="{93E21B55-3A00-4505-A615-5E8B3ADD13E7}" type="presParOf" srcId="{842E4F15-C83C-4CC3-9DFF-3DC45EE6879A}" destId="{17C7983F-F8A0-49B8-B9CF-C323E955BE4D}" srcOrd="0" destOrd="0" presId="urn:microsoft.com/office/officeart/2005/8/layout/hList7#1"/>
    <dgm:cxn modelId="{41851338-DFFC-4D47-83FA-65AB87C03110}" type="presParOf" srcId="{842E4F15-C83C-4CC3-9DFF-3DC45EE6879A}" destId="{90616DA7-449E-4332-946C-47B690A07200}" srcOrd="1" destOrd="0" presId="urn:microsoft.com/office/officeart/2005/8/layout/hList7#1"/>
    <dgm:cxn modelId="{B13FBF5A-BE2A-48FE-84DB-E571F2F71C57}" type="presParOf" srcId="{842E4F15-C83C-4CC3-9DFF-3DC45EE6879A}" destId="{8EC292DE-B2F6-4DB8-BD75-5634B2E92ABD}" srcOrd="2" destOrd="0" presId="urn:microsoft.com/office/officeart/2005/8/layout/hList7#1"/>
    <dgm:cxn modelId="{8E076393-AC17-47B6-B64A-67869A64C39A}" type="presParOf" srcId="{842E4F15-C83C-4CC3-9DFF-3DC45EE6879A}" destId="{63FFFB76-659B-4FC3-A683-46E8428F8E8B}" srcOrd="3" destOrd="0" presId="urn:microsoft.com/office/officeart/2005/8/layout/hList7#1"/>
    <dgm:cxn modelId="{9972253F-BD8D-4095-8A23-2A272A116333}" type="presParOf" srcId="{4E2430EC-F90E-4343-A5B0-28A67C0EE764}" destId="{1592C815-3097-4359-A83B-7DFCFA5D4851}" srcOrd="7" destOrd="0" presId="urn:microsoft.com/office/officeart/2005/8/layout/hList7#1"/>
    <dgm:cxn modelId="{BC868A6A-4CB8-49A0-A824-FAAA10E799DA}" type="presParOf" srcId="{4E2430EC-F90E-4343-A5B0-28A67C0EE764}" destId="{7F0D7581-4E46-4ECB-9262-D5E6820D594F}" srcOrd="8" destOrd="0" presId="urn:microsoft.com/office/officeart/2005/8/layout/hList7#1"/>
    <dgm:cxn modelId="{9FA425D1-6A5B-490B-8D0E-FAC3A24C8E6F}" type="presParOf" srcId="{7F0D7581-4E46-4ECB-9262-D5E6820D594F}" destId="{7205B815-066C-4ABA-B160-BD7E87340472}" srcOrd="0" destOrd="0" presId="urn:microsoft.com/office/officeart/2005/8/layout/hList7#1"/>
    <dgm:cxn modelId="{A5CFBB53-669F-4FD5-A29C-EFB36ECC4956}" type="presParOf" srcId="{7F0D7581-4E46-4ECB-9262-D5E6820D594F}" destId="{3CD90625-C0A2-42E9-ABE9-A3B574FD2DB4}" srcOrd="1" destOrd="0" presId="urn:microsoft.com/office/officeart/2005/8/layout/hList7#1"/>
    <dgm:cxn modelId="{C07BDFB0-9368-4656-81E9-64DFA21C4812}" type="presParOf" srcId="{7F0D7581-4E46-4ECB-9262-D5E6820D594F}" destId="{B18911B0-79CE-401A-B285-77CDFF447D11}" srcOrd="2" destOrd="0" presId="urn:microsoft.com/office/officeart/2005/8/layout/hList7#1"/>
    <dgm:cxn modelId="{1AE80FB7-540C-4D79-9DC2-97CB4FB2BE74}" type="presParOf" srcId="{7F0D7581-4E46-4ECB-9262-D5E6820D594F}" destId="{CC8ED7D3-8603-4540-B7DD-DE9D08093008}" srcOrd="3" destOrd="0" presId="urn:microsoft.com/office/officeart/2005/8/layout/hList7#1"/>
    <dgm:cxn modelId="{BFB4C277-720E-4E79-A913-451CBDE225DD}" type="presParOf" srcId="{4E2430EC-F90E-4343-A5B0-28A67C0EE764}" destId="{3CF11E70-EA93-4354-84A0-62FF8EF0ED3B}" srcOrd="9" destOrd="0" presId="urn:microsoft.com/office/officeart/2005/8/layout/hList7#1"/>
    <dgm:cxn modelId="{C3192AF9-E61F-4367-AB03-1C1A7629BACE}" type="presParOf" srcId="{4E2430EC-F90E-4343-A5B0-28A67C0EE764}" destId="{9373908F-E4F4-4153-B83D-1B22BCD0A464}" srcOrd="10" destOrd="0" presId="urn:microsoft.com/office/officeart/2005/8/layout/hList7#1"/>
    <dgm:cxn modelId="{C631C38F-7D6B-4F9A-8CF5-D474F1F168D6}" type="presParOf" srcId="{9373908F-E4F4-4153-B83D-1B22BCD0A464}" destId="{D4618D70-C53F-49A9-B01F-8AB8FF9526CE}" srcOrd="0" destOrd="0" presId="urn:microsoft.com/office/officeart/2005/8/layout/hList7#1"/>
    <dgm:cxn modelId="{AF160DF6-1C69-4B1D-87FE-B69E27F90FD6}" type="presParOf" srcId="{9373908F-E4F4-4153-B83D-1B22BCD0A464}" destId="{196DDCD3-0122-47D6-BB74-08CC7A9C1461}" srcOrd="1" destOrd="0" presId="urn:microsoft.com/office/officeart/2005/8/layout/hList7#1"/>
    <dgm:cxn modelId="{0B1E1BDD-E86E-47BA-B88D-642EF9E44180}" type="presParOf" srcId="{9373908F-E4F4-4153-B83D-1B22BCD0A464}" destId="{E1BA7373-34B4-442E-B824-752A6CAC97AF}" srcOrd="2" destOrd="0" presId="urn:microsoft.com/office/officeart/2005/8/layout/hList7#1"/>
    <dgm:cxn modelId="{BBBAB2C4-41B1-4916-AE2B-8D29022157FD}" type="presParOf" srcId="{9373908F-E4F4-4153-B83D-1B22BCD0A464}" destId="{AB0DAB88-AA97-4BB5-9E1E-0EA7EA75F07D}" srcOrd="3" destOrd="0" presId="urn:microsoft.com/office/officeart/2005/8/layout/hList7#1"/>
    <dgm:cxn modelId="{ED0B28DE-52BC-4EDC-8371-96636796118C}" type="presParOf" srcId="{4E2430EC-F90E-4343-A5B0-28A67C0EE764}" destId="{67FE7660-16EA-4DBE-80B6-316E87B80671}" srcOrd="11" destOrd="0" presId="urn:microsoft.com/office/officeart/2005/8/layout/hList7#1"/>
    <dgm:cxn modelId="{AA342E48-ABE9-40C4-91F1-CA8484930AA9}" type="presParOf" srcId="{4E2430EC-F90E-4343-A5B0-28A67C0EE764}" destId="{41AA6D2B-221D-4FBD-9397-93153B845674}" srcOrd="12" destOrd="0" presId="urn:microsoft.com/office/officeart/2005/8/layout/hList7#1"/>
    <dgm:cxn modelId="{BC0945EB-8F76-4705-88EB-6170ADC6C83B}" type="presParOf" srcId="{41AA6D2B-221D-4FBD-9397-93153B845674}" destId="{A9302B3D-45D5-4501-B377-6F0625462969}" srcOrd="0" destOrd="0" presId="urn:microsoft.com/office/officeart/2005/8/layout/hList7#1"/>
    <dgm:cxn modelId="{F9077E14-952B-4C5F-866D-612F54824412}" type="presParOf" srcId="{41AA6D2B-221D-4FBD-9397-93153B845674}" destId="{2D141EFF-EEBD-4BD8-B122-F0119DBA10A8}" srcOrd="1" destOrd="0" presId="urn:microsoft.com/office/officeart/2005/8/layout/hList7#1"/>
    <dgm:cxn modelId="{23791A72-AE56-432A-99B6-F044F77E6378}" type="presParOf" srcId="{41AA6D2B-221D-4FBD-9397-93153B845674}" destId="{8928F51B-E1C0-4550-B2DF-39D8CF1F3E43}" srcOrd="2" destOrd="0" presId="urn:microsoft.com/office/officeart/2005/8/layout/hList7#1"/>
    <dgm:cxn modelId="{D39819C9-47B2-48F8-BB85-76CC01C08904}" type="presParOf" srcId="{41AA6D2B-221D-4FBD-9397-93153B845674}" destId="{04999898-B8BA-4DCF-A7B2-F275A2082FA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737025-8858-49B8-B456-F9822EEA8FF6}">
      <dsp:nvSpPr>
        <dsp:cNvPr id="0" name=""/>
        <dsp:cNvSpPr/>
      </dsp:nvSpPr>
      <dsp:spPr>
        <a:xfrm>
          <a:off x="0" y="0"/>
          <a:ext cx="6016709" cy="801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Примерные образовательные программы по «Технологии» </a:t>
          </a:r>
          <a:r>
            <a:rPr lang="ru-RU" sz="1600" kern="1200" dirty="0" smtClean="0"/>
            <a:t>5</a:t>
          </a:r>
          <a:r>
            <a:rPr lang="en-US" sz="1600" kern="1200" dirty="0" smtClean="0"/>
            <a:t>-</a:t>
          </a:r>
          <a:r>
            <a:rPr lang="ru-RU" sz="1600" kern="1200" dirty="0" smtClean="0"/>
            <a:t>9 </a:t>
          </a:r>
          <a:r>
            <a:rPr lang="ru-RU" sz="1600" kern="1200" dirty="0"/>
            <a:t>класс.</a:t>
          </a:r>
        </a:p>
      </dsp:txBody>
      <dsp:txXfrm>
        <a:off x="1283482" y="0"/>
        <a:ext cx="4733226" cy="801406"/>
      </dsp:txXfrm>
    </dsp:sp>
    <dsp:sp modelId="{F77ADDFE-4A6B-4FBE-9983-C81514AA505A}">
      <dsp:nvSpPr>
        <dsp:cNvPr id="0" name=""/>
        <dsp:cNvSpPr/>
      </dsp:nvSpPr>
      <dsp:spPr>
        <a:xfrm>
          <a:off x="80140" y="80140"/>
          <a:ext cx="1203341" cy="6411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92000" b="-9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3D742F-A720-460E-8D5B-976993166BC4}">
      <dsp:nvSpPr>
        <dsp:cNvPr id="0" name=""/>
        <dsp:cNvSpPr/>
      </dsp:nvSpPr>
      <dsp:spPr>
        <a:xfrm>
          <a:off x="0" y="881546"/>
          <a:ext cx="6016709" cy="801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Раздел «Технологии обработки пищевых продуктов»</a:t>
          </a:r>
        </a:p>
      </dsp:txBody>
      <dsp:txXfrm>
        <a:off x="1283482" y="881546"/>
        <a:ext cx="4733226" cy="801406"/>
      </dsp:txXfrm>
    </dsp:sp>
    <dsp:sp modelId="{E1E32694-3A8D-4DD0-9CB8-5F3C5C1CD90B}">
      <dsp:nvSpPr>
        <dsp:cNvPr id="0" name=""/>
        <dsp:cNvSpPr/>
      </dsp:nvSpPr>
      <dsp:spPr>
        <a:xfrm>
          <a:off x="80140" y="961687"/>
          <a:ext cx="1203341" cy="6411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62DB1-1A51-493C-9499-F50F6B6EE73D}">
      <dsp:nvSpPr>
        <dsp:cNvPr id="0" name=""/>
        <dsp:cNvSpPr/>
      </dsp:nvSpPr>
      <dsp:spPr>
        <a:xfrm>
          <a:off x="0" y="1763093"/>
          <a:ext cx="6016709" cy="801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Другие учебные курсы, включающие темы «Безопасность питания и здоровье человека» (биология, ОБЖ, химия и т.д.)</a:t>
          </a:r>
        </a:p>
      </dsp:txBody>
      <dsp:txXfrm>
        <a:off x="1283482" y="1763093"/>
        <a:ext cx="4733226" cy="801406"/>
      </dsp:txXfrm>
    </dsp:sp>
    <dsp:sp modelId="{43763967-AC5E-44A8-9B18-B7DBF7935CE1}">
      <dsp:nvSpPr>
        <dsp:cNvPr id="0" name=""/>
        <dsp:cNvSpPr/>
      </dsp:nvSpPr>
      <dsp:spPr>
        <a:xfrm>
          <a:off x="80140" y="1843234"/>
          <a:ext cx="1203341" cy="6411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C4545-EC21-40BD-803C-1AFAB582A86F}">
      <dsp:nvSpPr>
        <dsp:cNvPr id="0" name=""/>
        <dsp:cNvSpPr/>
      </dsp:nvSpPr>
      <dsp:spPr>
        <a:xfrm>
          <a:off x="0" y="2644640"/>
          <a:ext cx="6016709" cy="801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До технологический контроль пищевого сырья</a:t>
          </a:r>
          <a:endParaRPr lang="ru-RU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/>
            <a:t>Промежуточный контроль соответствия технологии обработки продуктов питания и гигиенического состояния столового инвентаря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/>
            <a:t>Пост технологический контроль качества готовых блюд</a:t>
          </a:r>
        </a:p>
      </dsp:txBody>
      <dsp:txXfrm>
        <a:off x="1283482" y="2644640"/>
        <a:ext cx="4733226" cy="801406"/>
      </dsp:txXfrm>
    </dsp:sp>
    <dsp:sp modelId="{4FBBFF8D-36F8-433E-B9D4-1AA554E5F2F1}">
      <dsp:nvSpPr>
        <dsp:cNvPr id="0" name=""/>
        <dsp:cNvSpPr/>
      </dsp:nvSpPr>
      <dsp:spPr>
        <a:xfrm>
          <a:off x="80140" y="2724781"/>
          <a:ext cx="1203341" cy="64112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A0FACB-B167-4E18-BC74-03C9318356BA}">
      <dsp:nvSpPr>
        <dsp:cNvPr id="0" name=""/>
        <dsp:cNvSpPr/>
      </dsp:nvSpPr>
      <dsp:spPr>
        <a:xfrm>
          <a:off x="6479" y="361668"/>
          <a:ext cx="2587792" cy="20702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C3AC07-A82B-4183-8DC8-0636B7DD2254}">
      <dsp:nvSpPr>
        <dsp:cNvPr id="0" name=""/>
        <dsp:cNvSpPr/>
      </dsp:nvSpPr>
      <dsp:spPr>
        <a:xfrm>
          <a:off x="239380" y="2224878"/>
          <a:ext cx="2303134" cy="72458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Проверенные химико-аналитические тестовые методики оценки качества пищевых продуктов</a:t>
          </a:r>
        </a:p>
      </dsp:txBody>
      <dsp:txXfrm>
        <a:off x="239380" y="2224878"/>
        <a:ext cx="2303134" cy="724581"/>
      </dsp:txXfrm>
    </dsp:sp>
    <dsp:sp modelId="{26406484-93C6-479B-88A4-DEC42750BE44}">
      <dsp:nvSpPr>
        <dsp:cNvPr id="0" name=""/>
        <dsp:cNvSpPr/>
      </dsp:nvSpPr>
      <dsp:spPr>
        <a:xfrm>
          <a:off x="2853050" y="2586"/>
          <a:ext cx="2587792" cy="3305956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5A57E-BE83-4985-A32A-FB5C30630904}">
      <dsp:nvSpPr>
        <dsp:cNvPr id="0" name=""/>
        <dsp:cNvSpPr/>
      </dsp:nvSpPr>
      <dsp:spPr>
        <a:xfrm>
          <a:off x="3085952" y="2483657"/>
          <a:ext cx="2303134" cy="72458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Специализированный практикум, поддерживающий новую концепцию содержания курса «Технология»</a:t>
          </a:r>
        </a:p>
      </dsp:txBody>
      <dsp:txXfrm>
        <a:off x="3085952" y="2483657"/>
        <a:ext cx="2303134" cy="724581"/>
      </dsp:txXfrm>
    </dsp:sp>
    <dsp:sp modelId="{79C56A51-CF9C-4D24-B460-CD6844E543BE}">
      <dsp:nvSpPr>
        <dsp:cNvPr id="0" name=""/>
        <dsp:cNvSpPr/>
      </dsp:nvSpPr>
      <dsp:spPr>
        <a:xfrm>
          <a:off x="5699622" y="361668"/>
          <a:ext cx="2587792" cy="20702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92F09-A701-42F5-9068-E9D779258749}">
      <dsp:nvSpPr>
        <dsp:cNvPr id="0" name=""/>
        <dsp:cNvSpPr/>
      </dsp:nvSpPr>
      <dsp:spPr>
        <a:xfrm>
          <a:off x="5932523" y="2224878"/>
          <a:ext cx="2303134" cy="72458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Функциональная грамотность, познавательная компетентность, социально-личностное </a:t>
          </a:r>
          <a:r>
            <a:rPr lang="ru-RU" sz="1100" kern="1200" dirty="0" smtClean="0"/>
            <a:t>развитие</a:t>
          </a:r>
          <a:endParaRPr lang="ru-RU" sz="1100" kern="1200" dirty="0"/>
        </a:p>
      </dsp:txBody>
      <dsp:txXfrm>
        <a:off x="5932523" y="2224878"/>
        <a:ext cx="2303134" cy="72458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D38AC7-01A9-4601-BA39-8076D0135C45}">
      <dsp:nvSpPr>
        <dsp:cNvPr id="0" name=""/>
        <dsp:cNvSpPr/>
      </dsp:nvSpPr>
      <dsp:spPr>
        <a:xfrm>
          <a:off x="0" y="463882"/>
          <a:ext cx="7634288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90CB2-9192-47EC-B0BA-B9A4F39B3B80}">
      <dsp:nvSpPr>
        <dsp:cNvPr id="0" name=""/>
        <dsp:cNvSpPr/>
      </dsp:nvSpPr>
      <dsp:spPr>
        <a:xfrm>
          <a:off x="365658" y="135230"/>
          <a:ext cx="7268629" cy="3391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91" tIns="0" rIns="20199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Лёгкая интеграция в образовательный курс «Технология» </a:t>
          </a:r>
        </a:p>
      </dsp:txBody>
      <dsp:txXfrm>
        <a:off x="365658" y="135230"/>
        <a:ext cx="7268629" cy="339199"/>
      </dsp:txXfrm>
    </dsp:sp>
    <dsp:sp modelId="{99561FED-639F-4872-9043-0FFF1C1C59FF}">
      <dsp:nvSpPr>
        <dsp:cNvPr id="0" name=""/>
        <dsp:cNvSpPr/>
      </dsp:nvSpPr>
      <dsp:spPr>
        <a:xfrm>
          <a:off x="0" y="1191046"/>
          <a:ext cx="7634288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AF30A-38A4-4E45-B22D-8CF8C0D0C8CC}">
      <dsp:nvSpPr>
        <dsp:cNvPr id="0" name=""/>
        <dsp:cNvSpPr/>
      </dsp:nvSpPr>
      <dsp:spPr>
        <a:xfrm>
          <a:off x="350749" y="590370"/>
          <a:ext cx="7280455" cy="6479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91" tIns="0" rIns="20199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Предлагаемые практические работы основаны на химико-аналитических методиках согласующихся с действующими ГОСТ на методики оценки качества пищевых продуктов</a:t>
          </a:r>
        </a:p>
      </dsp:txBody>
      <dsp:txXfrm>
        <a:off x="350749" y="590370"/>
        <a:ext cx="7280455" cy="647964"/>
      </dsp:txXfrm>
    </dsp:sp>
    <dsp:sp modelId="{3344B8AE-1EAA-400A-9386-E5623C71295C}">
      <dsp:nvSpPr>
        <dsp:cNvPr id="0" name=""/>
        <dsp:cNvSpPr/>
      </dsp:nvSpPr>
      <dsp:spPr>
        <a:xfrm>
          <a:off x="0" y="1725496"/>
          <a:ext cx="7634288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A006E2-C1CC-4AA4-9AB4-996D71CAAA35}">
      <dsp:nvSpPr>
        <dsp:cNvPr id="0" name=""/>
        <dsp:cNvSpPr/>
      </dsp:nvSpPr>
      <dsp:spPr>
        <a:xfrm>
          <a:off x="363448" y="1344046"/>
          <a:ext cx="7268968" cy="455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91" tIns="0" rIns="20199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Достаточный ресурс расходной части</a:t>
          </a:r>
        </a:p>
      </dsp:txBody>
      <dsp:txXfrm>
        <a:off x="363448" y="1344046"/>
        <a:ext cx="7268968" cy="455250"/>
      </dsp:txXfrm>
    </dsp:sp>
    <dsp:sp modelId="{C30F61C5-E509-4D42-BF15-45FEB4C719B4}">
      <dsp:nvSpPr>
        <dsp:cNvPr id="0" name=""/>
        <dsp:cNvSpPr/>
      </dsp:nvSpPr>
      <dsp:spPr>
        <a:xfrm>
          <a:off x="0" y="2328628"/>
          <a:ext cx="7634288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04DF3-BB2D-4680-B1D3-D6A535EB365F}">
      <dsp:nvSpPr>
        <dsp:cNvPr id="0" name=""/>
        <dsp:cNvSpPr/>
      </dsp:nvSpPr>
      <dsp:spPr>
        <a:xfrm>
          <a:off x="363076" y="1878496"/>
          <a:ext cx="7268629" cy="523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91" tIns="0" rIns="20199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Комплекты пополнения расходной части</a:t>
          </a:r>
        </a:p>
      </dsp:txBody>
      <dsp:txXfrm>
        <a:off x="363076" y="1878496"/>
        <a:ext cx="7268629" cy="523931"/>
      </dsp:txXfrm>
    </dsp:sp>
    <dsp:sp modelId="{10D84013-54E5-451D-8FF6-8A4CC7A3B157}">
      <dsp:nvSpPr>
        <dsp:cNvPr id="0" name=""/>
        <dsp:cNvSpPr/>
      </dsp:nvSpPr>
      <dsp:spPr>
        <a:xfrm>
          <a:off x="0" y="2829162"/>
          <a:ext cx="7634288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D676D-7845-4EEA-B276-D68AC60C84FE}">
      <dsp:nvSpPr>
        <dsp:cNvPr id="0" name=""/>
        <dsp:cNvSpPr/>
      </dsp:nvSpPr>
      <dsp:spPr>
        <a:xfrm rot="10800000" flipV="1">
          <a:off x="356492" y="2488432"/>
          <a:ext cx="7268968" cy="421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91" tIns="0" rIns="20199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дополнительной специализированной подготовки педагогов</a:t>
          </a:r>
        </a:p>
      </dsp:txBody>
      <dsp:txXfrm rot="10800000" flipV="1">
        <a:off x="356492" y="2488432"/>
        <a:ext cx="7268968" cy="421334"/>
      </dsp:txXfrm>
    </dsp:sp>
    <dsp:sp modelId="{C016E850-51BB-479C-B7F2-B74A138D4493}">
      <dsp:nvSpPr>
        <dsp:cNvPr id="0" name=""/>
        <dsp:cNvSpPr/>
      </dsp:nvSpPr>
      <dsp:spPr>
        <a:xfrm>
          <a:off x="0" y="3316788"/>
          <a:ext cx="7634288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F410D-1E76-45D5-82E1-44387F2BB0FA}">
      <dsp:nvSpPr>
        <dsp:cNvPr id="0" name=""/>
        <dsp:cNvSpPr/>
      </dsp:nvSpPr>
      <dsp:spPr>
        <a:xfrm>
          <a:off x="363448" y="2982162"/>
          <a:ext cx="7268968" cy="408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91" tIns="0" rIns="20199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дополнительных затрат для ввода в эксплуатацию</a:t>
          </a:r>
        </a:p>
      </dsp:txBody>
      <dsp:txXfrm>
        <a:off x="363448" y="2982162"/>
        <a:ext cx="7268968" cy="408425"/>
      </dsp:txXfrm>
    </dsp:sp>
    <dsp:sp modelId="{25D1F1C2-6D6F-49DE-B508-265C98654266}">
      <dsp:nvSpPr>
        <dsp:cNvPr id="0" name=""/>
        <dsp:cNvSpPr/>
      </dsp:nvSpPr>
      <dsp:spPr>
        <a:xfrm>
          <a:off x="0" y="3792919"/>
          <a:ext cx="7634288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C655EF-CF1F-4CB3-AB7E-E7CE6EDE330B}">
      <dsp:nvSpPr>
        <dsp:cNvPr id="0" name=""/>
        <dsp:cNvSpPr/>
      </dsp:nvSpPr>
      <dsp:spPr>
        <a:xfrm>
          <a:off x="363076" y="3469788"/>
          <a:ext cx="7268629" cy="3969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91" tIns="0" rIns="20199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Не требует затрат электроэнергии</a:t>
          </a:r>
        </a:p>
      </dsp:txBody>
      <dsp:txXfrm>
        <a:off x="363076" y="3469788"/>
        <a:ext cx="7268629" cy="39693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6E9032-83F4-4957-BBC9-A315604EA3B7}">
      <dsp:nvSpPr>
        <dsp:cNvPr id="0" name=""/>
        <dsp:cNvSpPr/>
      </dsp:nvSpPr>
      <dsp:spPr>
        <a:xfrm>
          <a:off x="0" y="0"/>
          <a:ext cx="1236433" cy="3637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Рост </a:t>
          </a:r>
          <a:r>
            <a:rPr lang="ru-RU" sz="1800" kern="1200" dirty="0" smtClean="0"/>
            <a:t>мотива</a:t>
          </a:r>
          <a:r>
            <a:rPr lang="en-US" sz="1800" kern="1200" dirty="0" smtClean="0"/>
            <a:t>-</a:t>
          </a:r>
          <a:r>
            <a:rPr lang="ru-RU" sz="1800" kern="1200" dirty="0" err="1" smtClean="0"/>
            <a:t>ции</a:t>
          </a:r>
          <a:r>
            <a:rPr lang="ru-RU" sz="1800" kern="1200" dirty="0" smtClean="0"/>
            <a:t> </a:t>
          </a:r>
          <a:r>
            <a:rPr lang="ru-RU" sz="1800" kern="1200" dirty="0"/>
            <a:t>к обучению</a:t>
          </a:r>
        </a:p>
      </dsp:txBody>
      <dsp:txXfrm>
        <a:off x="0" y="1454806"/>
        <a:ext cx="1236433" cy="1454806"/>
      </dsp:txXfrm>
    </dsp:sp>
    <dsp:sp modelId="{531BAE85-E03D-4E7B-9AE6-547646D67B08}">
      <dsp:nvSpPr>
        <dsp:cNvPr id="0" name=""/>
        <dsp:cNvSpPr/>
      </dsp:nvSpPr>
      <dsp:spPr>
        <a:xfrm>
          <a:off x="40780" y="277796"/>
          <a:ext cx="1162247" cy="109197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299AB-FC94-4429-9DDA-C9C353F88699}">
      <dsp:nvSpPr>
        <dsp:cNvPr id="0" name=""/>
        <dsp:cNvSpPr/>
      </dsp:nvSpPr>
      <dsp:spPr>
        <a:xfrm>
          <a:off x="1277214" y="0"/>
          <a:ext cx="1236433" cy="3637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Проверен</a:t>
          </a:r>
          <a:r>
            <a:rPr lang="en-US" sz="1600" kern="1200" dirty="0" smtClean="0"/>
            <a:t>-</a:t>
          </a:r>
          <a:r>
            <a:rPr lang="ru-RU" sz="1600" kern="1200" dirty="0" err="1" smtClean="0"/>
            <a:t>ные</a:t>
          </a:r>
          <a:r>
            <a:rPr lang="ru-RU" sz="1600" kern="1200" dirty="0" smtClean="0"/>
            <a:t> тестовые методики, </a:t>
          </a:r>
          <a:r>
            <a:rPr lang="ru-RU" sz="1600" kern="1200" dirty="0" err="1" smtClean="0"/>
            <a:t>соответст</a:t>
          </a:r>
          <a:r>
            <a:rPr lang="en-US" sz="1600" kern="1200" dirty="0" smtClean="0"/>
            <a:t>-</a:t>
          </a:r>
          <a:r>
            <a:rPr lang="ru-RU" sz="1600" kern="1200" dirty="0" err="1" smtClean="0"/>
            <a:t>вующие</a:t>
          </a:r>
          <a:r>
            <a:rPr lang="ru-RU" sz="1600" kern="1200" dirty="0" smtClean="0"/>
            <a:t> ГОСТ</a:t>
          </a:r>
          <a:endParaRPr lang="ru-RU" sz="1600" kern="1200" dirty="0"/>
        </a:p>
      </dsp:txBody>
      <dsp:txXfrm>
        <a:off x="1277214" y="1454806"/>
        <a:ext cx="1236433" cy="1454806"/>
      </dsp:txXfrm>
    </dsp:sp>
    <dsp:sp modelId="{B40ADBB3-9A49-4C82-B926-263BE90A0B46}">
      <dsp:nvSpPr>
        <dsp:cNvPr id="0" name=""/>
        <dsp:cNvSpPr/>
      </dsp:nvSpPr>
      <dsp:spPr>
        <a:xfrm>
          <a:off x="1314307" y="218220"/>
          <a:ext cx="1162247" cy="121112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D243D3-811C-4AFD-AF12-7C1A7A19214D}">
      <dsp:nvSpPr>
        <dsp:cNvPr id="0" name=""/>
        <dsp:cNvSpPr/>
      </dsp:nvSpPr>
      <dsp:spPr>
        <a:xfrm>
          <a:off x="2550740" y="0"/>
          <a:ext cx="1236433" cy="3637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Межпред</a:t>
          </a:r>
          <a:r>
            <a:rPr lang="en-US" sz="1700" kern="1200" dirty="0" smtClean="0"/>
            <a:t>-</a:t>
          </a:r>
          <a:r>
            <a:rPr lang="ru-RU" sz="1700" kern="1200" dirty="0" err="1" smtClean="0"/>
            <a:t>метные</a:t>
          </a:r>
          <a:r>
            <a:rPr lang="ru-RU" sz="1700" kern="1200" dirty="0" smtClean="0"/>
            <a:t> </a:t>
          </a:r>
          <a:r>
            <a:rPr lang="ru-RU" sz="1700" kern="1200" dirty="0"/>
            <a:t>связи</a:t>
          </a:r>
        </a:p>
      </dsp:txBody>
      <dsp:txXfrm>
        <a:off x="2550740" y="1454806"/>
        <a:ext cx="1236433" cy="1454806"/>
      </dsp:txXfrm>
    </dsp:sp>
    <dsp:sp modelId="{9904F2EF-D59B-4F2E-B8C3-689E1FE37FB8}">
      <dsp:nvSpPr>
        <dsp:cNvPr id="0" name=""/>
        <dsp:cNvSpPr/>
      </dsp:nvSpPr>
      <dsp:spPr>
        <a:xfrm>
          <a:off x="2587833" y="218220"/>
          <a:ext cx="1162247" cy="121112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7983F-F8A0-49B8-B9CF-C323E955BE4D}">
      <dsp:nvSpPr>
        <dsp:cNvPr id="0" name=""/>
        <dsp:cNvSpPr/>
      </dsp:nvSpPr>
      <dsp:spPr>
        <a:xfrm>
          <a:off x="3824267" y="0"/>
          <a:ext cx="1236433" cy="3637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Развитие навыков </a:t>
          </a:r>
          <a:r>
            <a:rPr lang="ru-RU" sz="1800" kern="1200" dirty="0" err="1" smtClean="0"/>
            <a:t>коммуни</a:t>
          </a:r>
          <a:r>
            <a:rPr lang="en-US" sz="1800" kern="1200" dirty="0" smtClean="0"/>
            <a:t>-</a:t>
          </a:r>
          <a:r>
            <a:rPr lang="ru-RU" sz="1800" kern="1200" dirty="0" err="1" smtClean="0"/>
            <a:t>кации</a:t>
          </a:r>
          <a:endParaRPr lang="ru-RU" sz="1800" kern="1200" dirty="0"/>
        </a:p>
      </dsp:txBody>
      <dsp:txXfrm>
        <a:off x="3824267" y="1454806"/>
        <a:ext cx="1236433" cy="1454806"/>
      </dsp:txXfrm>
    </dsp:sp>
    <dsp:sp modelId="{63FFFB76-659B-4FC3-A683-46E8428F8E8B}">
      <dsp:nvSpPr>
        <dsp:cNvPr id="0" name=""/>
        <dsp:cNvSpPr/>
      </dsp:nvSpPr>
      <dsp:spPr>
        <a:xfrm>
          <a:off x="3861360" y="218220"/>
          <a:ext cx="1162247" cy="121112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5B815-066C-4ABA-B160-BD7E87340472}">
      <dsp:nvSpPr>
        <dsp:cNvPr id="0" name=""/>
        <dsp:cNvSpPr/>
      </dsp:nvSpPr>
      <dsp:spPr>
        <a:xfrm>
          <a:off x="5097794" y="0"/>
          <a:ext cx="1236433" cy="3637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Обогаще</a:t>
          </a:r>
          <a:r>
            <a:rPr lang="en-US" sz="1800" kern="1200" dirty="0" smtClean="0"/>
            <a:t>-</a:t>
          </a:r>
          <a:r>
            <a:rPr lang="ru-RU" sz="1800" kern="1200" dirty="0" err="1" smtClean="0"/>
            <a:t>ние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образова</a:t>
          </a:r>
          <a:r>
            <a:rPr lang="en-US" sz="1800" kern="1200" dirty="0" smtClean="0"/>
            <a:t>-</a:t>
          </a:r>
          <a:r>
            <a:rPr lang="ru-RU" sz="1800" kern="1200" dirty="0" smtClean="0"/>
            <a:t>тельной </a:t>
          </a:r>
          <a:r>
            <a:rPr lang="ru-RU" sz="1800" kern="1200" dirty="0"/>
            <a:t>среды ОО</a:t>
          </a:r>
        </a:p>
      </dsp:txBody>
      <dsp:txXfrm>
        <a:off x="5097794" y="1454806"/>
        <a:ext cx="1236433" cy="1454806"/>
      </dsp:txXfrm>
    </dsp:sp>
    <dsp:sp modelId="{CC8ED7D3-8603-4540-B7DD-DE9D08093008}">
      <dsp:nvSpPr>
        <dsp:cNvPr id="0" name=""/>
        <dsp:cNvSpPr/>
      </dsp:nvSpPr>
      <dsp:spPr>
        <a:xfrm>
          <a:off x="5134887" y="218220"/>
          <a:ext cx="1162247" cy="1211126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18D70-C53F-49A9-B01F-8AB8FF9526CE}">
      <dsp:nvSpPr>
        <dsp:cNvPr id="0" name=""/>
        <dsp:cNvSpPr/>
      </dsp:nvSpPr>
      <dsp:spPr>
        <a:xfrm>
          <a:off x="6371321" y="0"/>
          <a:ext cx="1236433" cy="3637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Предвари</a:t>
          </a:r>
          <a:r>
            <a:rPr lang="en-US" sz="1600" kern="1200" dirty="0" smtClean="0"/>
            <a:t>-</a:t>
          </a:r>
          <a:r>
            <a:rPr lang="ru-RU" sz="1600" kern="1200" dirty="0" smtClean="0"/>
            <a:t>тельная </a:t>
          </a:r>
          <a:r>
            <a:rPr lang="ru-RU" sz="1600" kern="1200" dirty="0"/>
            <a:t>апробация и широкое внедрение изделий</a:t>
          </a:r>
        </a:p>
      </dsp:txBody>
      <dsp:txXfrm>
        <a:off x="6371321" y="1454806"/>
        <a:ext cx="1236433" cy="1454806"/>
      </dsp:txXfrm>
    </dsp:sp>
    <dsp:sp modelId="{AB0DAB88-AA97-4BB5-9E1E-0EA7EA75F07D}">
      <dsp:nvSpPr>
        <dsp:cNvPr id="0" name=""/>
        <dsp:cNvSpPr/>
      </dsp:nvSpPr>
      <dsp:spPr>
        <a:xfrm>
          <a:off x="6408414" y="218220"/>
          <a:ext cx="1162247" cy="1211126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302B3D-45D5-4501-B377-6F0625462969}">
      <dsp:nvSpPr>
        <dsp:cNvPr id="0" name=""/>
        <dsp:cNvSpPr/>
      </dsp:nvSpPr>
      <dsp:spPr>
        <a:xfrm>
          <a:off x="7591260" y="0"/>
          <a:ext cx="1236433" cy="3637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50" kern="1200" dirty="0" err="1" smtClean="0"/>
            <a:t>Качест</a:t>
          </a:r>
          <a:r>
            <a:rPr lang="en-US" sz="1450" kern="1200" dirty="0" smtClean="0"/>
            <a:t>-</a:t>
          </a:r>
          <a:r>
            <a:rPr lang="ru-RU" sz="1450" kern="1200" dirty="0" smtClean="0"/>
            <a:t>венная </a:t>
          </a:r>
          <a:r>
            <a:rPr lang="ru-RU" sz="1450" kern="1200" dirty="0" err="1" smtClean="0"/>
            <a:t>профориен-тация</a:t>
          </a:r>
          <a:endParaRPr lang="ru-RU" sz="1450" kern="1200" dirty="0"/>
        </a:p>
      </dsp:txBody>
      <dsp:txXfrm>
        <a:off x="7591260" y="1454806"/>
        <a:ext cx="1236433" cy="1454806"/>
      </dsp:txXfrm>
    </dsp:sp>
    <dsp:sp modelId="{04999898-B8BA-4DCF-A7B2-F275A2082FAB}">
      <dsp:nvSpPr>
        <dsp:cNvPr id="0" name=""/>
        <dsp:cNvSpPr/>
      </dsp:nvSpPr>
      <dsp:spPr>
        <a:xfrm>
          <a:off x="7713641" y="231531"/>
          <a:ext cx="1098847" cy="118450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13CE4-BE94-43D5-8B92-B6B2B18A4C13}">
      <dsp:nvSpPr>
        <dsp:cNvPr id="0" name=""/>
        <dsp:cNvSpPr/>
      </dsp:nvSpPr>
      <dsp:spPr>
        <a:xfrm>
          <a:off x="355398" y="2909612"/>
          <a:ext cx="8174171" cy="545552"/>
        </a:xfrm>
        <a:prstGeom prst="leftRightArrow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2E8406-99AC-45A8-87E0-C0EDBC2B3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210F2F8-54E3-4104-AEB6-EE05CC9CA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4BC138-189E-463F-8191-93081266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F762AB-9733-4A1A-A6D2-C45E010D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43CF4E-0128-43CF-94BE-5E7365E4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2768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35DDEF-2052-46BA-85EE-FBE6F9991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6FCC85A-5F1E-4299-A5B0-119ACCFFB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77F6BD-6C43-4A7F-8BA8-7F1C344DD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5EFA2C-D8AA-46F3-AF0B-920DEBBE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39D8632-587D-402F-A915-05C8D594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421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DE7DA6A-6A7B-4FEC-BFBB-2F84329272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7B55E36-1389-49A2-9323-E9EDA28E4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09E8EE2-3A7C-4749-92F2-21DD6731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F66119-C2A3-4B6A-B2A9-04812F313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CADD28-74CC-4C00-8DFC-2B337DDC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994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1C8728-7FF2-4584-8A8E-1F32B060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6397E7-5115-4A46-BB59-44BEC2A1D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5FEFB1-E526-4969-B2A0-4A0D0F3A7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43FF7A-5A95-48C3-AA30-7A1591701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7206D3C-09EE-4A88-A36D-91BE102B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213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4AA473-FE27-4E19-AE31-907BA35F0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F70E8E7-421B-4293-957F-B4B4D2D14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3B15C0-6D4D-4CB0-872C-D1CE0B730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181FA4-A5CF-48D6-B1D2-D2CF91F5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20DE90-BD2E-46BE-9F8B-2FA59DFF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536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C633CC-9DFC-485D-90B8-6DC2C79A4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06F3B2F-BCA2-4CBB-BEFA-7E10314F8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2FBA4B9-F78E-4310-8205-B76D0E9AD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71D1E86-294E-41A9-AB61-880A30C2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72FA444-597E-4315-8E44-163771E16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3F457A-B7E9-4724-AA41-17CF9876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809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3DFAFC-6245-46E8-B97B-77D3265A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05583B-C720-494B-95F9-862AF2B62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618625C-EFB6-40D2-9821-F471E25EA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E44FAF8-F920-4CCE-8704-F4EB4FCAE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E4015C1-5A02-4EF3-A10E-888A8B4236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A74A704-9C72-4245-BA0D-F2B70F72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3D84682-9C50-49DF-8AFE-8401AD07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36B8452-CE37-44AB-8CE7-48F2B01F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0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D96242-C21D-43C1-B251-452BCE6D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A284C52-0CE0-459E-90C2-A9D8964C6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575258E-19DD-4DE8-81AA-F7E557941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E0DE453-7984-4B2F-98F1-0DC625F5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071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318CE70-0C01-4BB8-8718-91791BCF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439DCB1-1145-461C-B04E-A3891772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EB408C4-DDE1-42C0-917D-88DBB2F8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254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7BE3FB-B12B-4302-AB68-E3C79A6B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F0961F-CFE4-4F47-AC63-AF601A6AF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1F401B9-1FC8-461C-A5C2-945974FB7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A5E9CB5-4996-4EE2-A3F8-93F4B47D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FC3277-A7D4-4594-A435-B108EA252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1227326-589C-4115-9CA0-CA4FA07C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2443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592ED5-175E-4A2F-883D-BDBBF5323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40FEC17-5257-4E7D-A5E0-99ABBABD6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C7899D2-C0C4-4C30-A879-A41EB2AB2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3105E2C-6623-4731-8B77-D46F7B7C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C957B00-A896-4A5B-8721-D02BFC69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5A9386-4FC1-4ADA-AC82-BCC861633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313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B145C1-B6C7-442A-B234-B6436EF8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A27FEEB-263A-4649-8F81-6B5531DD2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23DA36-E975-4DCB-B5E2-4A9BB9A06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5BB8C-4312-4FEA-8A04-49266660B48F}" type="datetimeFigureOut">
              <a:rPr lang="ru-RU" smtClean="0"/>
              <a:pPr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B9DE92F-4AFB-4ED8-B55B-59DE6714F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2964797-65A2-44F8-8BBB-9D490218C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78C4B-0197-450C-BD27-3C206B6D9F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588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&#1082;&#1088;&#1080;&#1089;&#1084;&#1072;&#1089;.&#1088;&#1092;" TargetMode="External"/><Relationship Id="rId3" Type="http://schemas.openxmlformats.org/officeDocument/2006/relationships/oleObject" Target="../embeddings/oleObject1.bin"/><Relationship Id="rId7" Type="http://schemas.openxmlformats.org/officeDocument/2006/relationships/hyperlink" Target="christmas-plus.ru" TargetMode="Externa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hyperlink" Target="mailto:info@christmas-plus.ru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1.jpeg"/><Relationship Id="rId4" Type="http://schemas.openxmlformats.org/officeDocument/2006/relationships/hyperlink" Target="https://shop.christmas-plus.ru/" TargetMode="External"/><Relationship Id="rId9" Type="http://schemas.openxmlformats.org/officeDocument/2006/relationships/hyperlink" Target="u-center.inf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xmlns="" id="{E6345D61-FC75-404C-8773-C37B5666214E}"/>
              </a:ext>
            </a:extLst>
          </p:cNvPr>
          <p:cNvSpPr/>
          <p:nvPr/>
        </p:nvSpPr>
        <p:spPr>
          <a:xfrm>
            <a:off x="-9525" y="1004704"/>
            <a:ext cx="8773716" cy="3290888"/>
          </a:xfrm>
          <a:prstGeom prst="parallelogram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xmlns="" id="{8931722A-BAA0-4C8D-88D4-DF2C5D717232}"/>
              </a:ext>
            </a:extLst>
          </p:cNvPr>
          <p:cNvSpPr/>
          <p:nvPr/>
        </p:nvSpPr>
        <p:spPr>
          <a:xfrm>
            <a:off x="3588544" y="3930254"/>
            <a:ext cx="5375672" cy="1125140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23562" name="Прямоугольник 1">
            <a:extLst>
              <a:ext uri="{FF2B5EF4-FFF2-40B4-BE49-F238E27FC236}">
                <a16:creationId xmlns:a16="http://schemas.microsoft.com/office/drawing/2014/main" xmlns="" id="{E99953C3-CB24-491C-9B3B-582A99FC9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0462" y="3807619"/>
            <a:ext cx="4806554" cy="1115690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700" b="1" i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700" b="1" i="1" dirty="0">
                <a:solidFill>
                  <a:srgbClr val="002060"/>
                </a:solidFill>
                <a:cs typeface="Arial" panose="020B0604020202020204" pitchFamily="34" charset="0"/>
              </a:rPr>
              <a:t>Евгения Константиновна Орликова</a:t>
            </a:r>
            <a:r>
              <a:rPr lang="ru-RU" altLang="ru-RU" sz="1700" i="1" dirty="0">
                <a:solidFill>
                  <a:srgbClr val="002060"/>
                </a:solidFill>
                <a:cs typeface="Arial" panose="020B0604020202020204" pitchFamily="34" charset="0"/>
              </a:rPr>
              <a:t>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700" i="1" dirty="0">
                <a:solidFill>
                  <a:srgbClr val="002060"/>
                </a:solidFill>
                <a:cs typeface="Arial" panose="020B0604020202020204" pitchFamily="34" charset="0"/>
              </a:rPr>
              <a:t>Ведущий методист учебного центра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700" i="1" dirty="0">
                <a:solidFill>
                  <a:srgbClr val="002060"/>
                </a:solidFill>
                <a:cs typeface="Arial" panose="020B0604020202020204" pitchFamily="34" charset="0"/>
              </a:rPr>
              <a:t>ЗАО «Крисмас+», </a:t>
            </a:r>
            <a:r>
              <a:rPr lang="ru-RU" altLang="ru-RU" sz="1700" i="1" dirty="0" err="1">
                <a:solidFill>
                  <a:srgbClr val="002060"/>
                </a:solidFill>
                <a:cs typeface="Arial" panose="020B0604020202020204" pitchFamily="34" charset="0"/>
              </a:rPr>
              <a:t>канд.пед.наук</a:t>
            </a:r>
            <a:endParaRPr lang="ru-RU" altLang="ru-RU" sz="1700" i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783F9C2-954D-4FF7-8A00-A86F8D94638F}"/>
              </a:ext>
            </a:extLst>
          </p:cNvPr>
          <p:cNvSpPr/>
          <p:nvPr/>
        </p:nvSpPr>
        <p:spPr>
          <a:xfrm>
            <a:off x="583406" y="1611045"/>
            <a:ext cx="7486650" cy="1592744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ru-RU" sz="3300" b="1" dirty="0"/>
              <a:t>Учебно-методический комплект «</a:t>
            </a:r>
            <a:r>
              <a:rPr lang="ru-RU" sz="3300" b="1" dirty="0" smtClean="0"/>
              <a:t>Санитарно-пищевая экспресс-лаборатория учебная СПЭЛ-У</a:t>
            </a:r>
            <a:r>
              <a:rPr lang="ru-RU" sz="3300" b="1" dirty="0"/>
              <a:t>»</a:t>
            </a:r>
            <a:endParaRPr lang="ru-RU" sz="33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3564" name="Прямоугольник 16">
            <a:extLst>
              <a:ext uri="{FF2B5EF4-FFF2-40B4-BE49-F238E27FC236}">
                <a16:creationId xmlns:a16="http://schemas.microsoft.com/office/drawing/2014/main" xmlns="" id="{09F51810-A22A-452C-BA88-8754BC815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35" y="597694"/>
            <a:ext cx="8441531" cy="346249"/>
          </a:xfrm>
          <a:prstGeom prst="rect">
            <a:avLst/>
          </a:prstGeom>
          <a:noFill/>
          <a:ln>
            <a:noFill/>
          </a:ln>
        </p:spPr>
        <p:txBody>
          <a:bodyPr lIns="68580" tIns="34290" rIns="68580" bIns="342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Научно-производственное объединение ЗАО «</a:t>
            </a:r>
            <a:r>
              <a:rPr lang="ru-RU" altLang="ru-RU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Крисмас</a:t>
            </a: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+»</a:t>
            </a:r>
            <a:endParaRPr lang="ru-RU" altLang="ru-RU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3" name="Рисунок 14">
            <a:extLst>
              <a:ext uri="{FF2B5EF4-FFF2-40B4-BE49-F238E27FC236}">
                <a16:creationId xmlns:a16="http://schemas.microsoft.com/office/drawing/2014/main" xmlns="" id="{D43AEB2B-D268-4143-804F-50C341744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5"/>
            <a:ext cx="9144000" cy="58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50480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Прямоугольник 7"/>
          <p:cNvSpPr>
            <a:spLocks noChangeArrowheads="1"/>
          </p:cNvSpPr>
          <p:nvPr/>
        </p:nvSpPr>
        <p:spPr bwMode="auto">
          <a:xfrm>
            <a:off x="4045744" y="35720"/>
            <a:ext cx="4747022" cy="26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2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ПРОИЗВОДСТВО + КОМПЛЕКСНОЕ ОСНАЩЕНИЕ</a:t>
            </a:r>
            <a:r>
              <a:rPr lang="en-US" altLang="ru-RU" sz="12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altLang="ru-RU" sz="1200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ЛАБОРАТОРИЙ</a:t>
            </a:r>
          </a:p>
        </p:txBody>
      </p:sp>
      <p:sp>
        <p:nvSpPr>
          <p:cNvPr id="1029" name="Прямоугольник 8"/>
          <p:cNvSpPr>
            <a:spLocks noChangeArrowheads="1"/>
          </p:cNvSpPr>
          <p:nvPr/>
        </p:nvSpPr>
        <p:spPr bwMode="auto">
          <a:xfrm>
            <a:off x="4045744" y="211932"/>
            <a:ext cx="4747022" cy="26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921" tIns="38961" rIns="77921" bIns="38961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12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8 (800) 302-92-25 – звонок по России бесплатный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451248" y="94060"/>
          <a:ext cx="883444" cy="236934"/>
        </p:xfrm>
        <a:graphic>
          <a:graphicData uri="http://schemas.openxmlformats.org/presentationml/2006/ole">
            <p:oleObj spid="_x0000_s2050" name="CorelDRAW" r:id="rId3" imgW="1469160" imgH="489960" progId="">
              <p:embed/>
            </p:oleObj>
          </a:graphicData>
        </a:graphic>
      </p:graphicFrame>
      <p:pic>
        <p:nvPicPr>
          <p:cNvPr id="1030" name="Рисунок 1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8532" y="1851773"/>
            <a:ext cx="5340844" cy="176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Прямоугольник 13"/>
          <p:cNvSpPr>
            <a:spLocks noChangeArrowheads="1"/>
          </p:cNvSpPr>
          <p:nvPr/>
        </p:nvSpPr>
        <p:spPr bwMode="auto">
          <a:xfrm>
            <a:off x="398585" y="3703561"/>
            <a:ext cx="8364415" cy="112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921" tIns="38961" rIns="77921" bIns="38961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2000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8 (800) 302-92-25 (бесплатно по РФ)</a:t>
            </a:r>
          </a:p>
          <a:p>
            <a:pPr algn="ctr" eaLnBrk="1" hangingPunct="1">
              <a:buFont typeface="Arial" charset="0"/>
              <a:buNone/>
            </a:pPr>
            <a:endParaRPr lang="ru-RU" altLang="ru-RU" sz="400" b="1" i="1" u="sng" dirty="0" smtClean="0">
              <a:solidFill>
                <a:srgbClr val="00B050"/>
              </a:solidFill>
              <a:latin typeface="Arial" charset="0"/>
              <a:cs typeface="Times New Roman" pitchFamily="18" charset="0"/>
              <a:hlinkClick r:id="rId6"/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2000" b="1" i="1" u="sng" dirty="0" smtClean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6"/>
              </a:rPr>
              <a:t>info@christmas-plus.ru</a:t>
            </a:r>
            <a:endParaRPr lang="ru-RU" altLang="ru-RU" sz="2000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ru-RU" altLang="ru-RU" sz="400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ru-RU" sz="2000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7" action="ppaction://hlinkfile"/>
              </a:rPr>
              <a:t>christmas-plus.ru</a:t>
            </a:r>
            <a:r>
              <a:rPr lang="ru-RU" altLang="ru-RU" sz="2000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ru-RU" altLang="ru-RU" sz="2000" b="1" i="1" u="sng" dirty="0" err="1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8" action="ppaction://hlinkfile"/>
              </a:rPr>
              <a:t>крисмас.рф</a:t>
            </a:r>
            <a:r>
              <a:rPr lang="ru-RU" altLang="ru-RU" sz="2000" b="1" i="1" dirty="0">
                <a:solidFill>
                  <a:srgbClr val="00B050"/>
                </a:solidFill>
                <a:latin typeface="Arial" charset="0"/>
                <a:cs typeface="Times New Roman" pitchFamily="18" charset="0"/>
              </a:rPr>
              <a:t>, </a:t>
            </a:r>
            <a:r>
              <a:rPr lang="en-US" altLang="ru-RU" sz="2000" b="1" i="1" u="sng" dirty="0">
                <a:solidFill>
                  <a:srgbClr val="00B050"/>
                </a:solidFill>
                <a:latin typeface="Arial" charset="0"/>
                <a:cs typeface="Times New Roman" pitchFamily="18" charset="0"/>
                <a:hlinkClick r:id="rId9" action="ppaction://hlinkfile"/>
              </a:rPr>
              <a:t>u-center.info</a:t>
            </a:r>
            <a:endParaRPr lang="ru-RU" altLang="ru-RU" sz="2000" b="1" i="1" u="sng" dirty="0">
              <a:solidFill>
                <a:srgbClr val="00B050"/>
              </a:solidFill>
              <a:latin typeface="Arial" charset="0"/>
              <a:cs typeface="Times New Roman" pitchFamily="18" charset="0"/>
            </a:endParaRPr>
          </a:p>
        </p:txBody>
      </p:sp>
      <p:pic>
        <p:nvPicPr>
          <p:cNvPr id="10" name="Рисунок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171"/>
            <a:ext cx="9144000" cy="58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араллелограмм 11">
            <a:extLst>
              <a:ext uri="{FF2B5EF4-FFF2-40B4-BE49-F238E27FC236}">
                <a16:creationId xmlns="" xmlns:a16="http://schemas.microsoft.com/office/drawing/2014/main" id="{CD0977E7-CEA7-4F8D-89E4-3A4D5E745EC2}"/>
              </a:ext>
            </a:extLst>
          </p:cNvPr>
          <p:cNvSpPr/>
          <p:nvPr/>
        </p:nvSpPr>
        <p:spPr>
          <a:xfrm>
            <a:off x="1672104" y="700547"/>
            <a:ext cx="5374481" cy="1125140"/>
          </a:xfrm>
          <a:prstGeom prst="parallelogram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A68B002-E83E-4FA1-A707-2E45C955E8EC}"/>
              </a:ext>
            </a:extLst>
          </p:cNvPr>
          <p:cNvSpPr/>
          <p:nvPr/>
        </p:nvSpPr>
        <p:spPr>
          <a:xfrm>
            <a:off x="895919" y="901578"/>
            <a:ext cx="6916341" cy="579835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ru-RU" sz="33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ransition advClick="0" advTm="1563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F1133AF-7F09-462D-BC12-DB7554524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529901">
            <a:off x="440292" y="1217675"/>
            <a:ext cx="4149453" cy="3154043"/>
          </a:xfrm>
        </p:spPr>
      </p:pic>
      <p:pic>
        <p:nvPicPr>
          <p:cNvPr id="10" name="Рисунок 14">
            <a:extLst>
              <a:ext uri="{FF2B5EF4-FFF2-40B4-BE49-F238E27FC236}">
                <a16:creationId xmlns:a16="http://schemas.microsoft.com/office/drawing/2014/main" xmlns="" id="{86D5F11A-C718-46DF-B4EE-3F11B140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5"/>
            <a:ext cx="9144000" cy="58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EB82128-BC38-4AD5-AC23-1528BEAD0B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1849" y="648415"/>
            <a:ext cx="3598046" cy="43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7648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9DF6EEA2-E215-4EEF-8EE6-8197E07B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4792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ОБЛАСТИ ПРИМЕНЕНИЯ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B107A77B-810D-4E1C-B931-EF2DD7427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128713"/>
            <a:ext cx="4064794" cy="3504010"/>
          </a:xfrm>
        </p:spPr>
        <p:txBody>
          <a:bodyPr>
            <a:normAutofit/>
          </a:bodyPr>
          <a:lstStyle/>
          <a:p>
            <a:r>
              <a:rPr lang="ru-RU" dirty="0"/>
              <a:t>Основное общее образование </a:t>
            </a:r>
          </a:p>
          <a:p>
            <a:r>
              <a:rPr lang="ru-RU" dirty="0"/>
              <a:t>Среднее общее образование</a:t>
            </a:r>
          </a:p>
          <a:p>
            <a:r>
              <a:rPr lang="ru-RU" dirty="0"/>
              <a:t>Дополнительное образование детей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DE4470-4D8C-4C9D-A424-6BD0A9A6BB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52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E53B697-AE49-48B9-AC22-C09D24A9B5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6093" y="2561608"/>
            <a:ext cx="3685888" cy="24463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CC3AA9-BD62-43DF-AEAE-7D1CFD25393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2021" y="1170432"/>
            <a:ext cx="4078941" cy="36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239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BEB9AEFC-B39E-440E-8C2F-5958D619F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7307" y="607219"/>
            <a:ext cx="4929187" cy="585216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latin typeface="+mn-lt"/>
              </a:rPr>
              <a:t>НАЗНАЧЕНИЕ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F79A71D4-C988-4278-B7FE-D704280BC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024" y="1192435"/>
            <a:ext cx="2508007" cy="3742980"/>
          </a:xfrm>
        </p:spPr>
        <p:txBody>
          <a:bodyPr anchor="ctr">
            <a:normAutofit fontScale="40000" lnSpcReduction="20000"/>
          </a:bodyPr>
          <a:lstStyle/>
          <a:p>
            <a:r>
              <a:rPr lang="ru-RU" sz="4300" dirty="0"/>
              <a:t>Фронтальные и демонстрационные лабораторные работы, проектно-исследовательские работы, предусматривающие практическую оценку показателей качества и безопасности пищевых продуктов и продовольственного сырья, а также состояния кухонного и столового инвентаря с использованием методов тестового химического анализа</a:t>
            </a:r>
            <a:r>
              <a:rPr lang="ru-RU" sz="4300" dirty="0" smtClean="0"/>
              <a:t>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B6BB9A-D74B-4A14-852B-E8A3773C00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121"/>
            <a:ext cx="9144000" cy="5852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68342AA-C01D-4DB7-874B-0D2ABEDB2C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5216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4E42A539-8A41-4FBD-BA50-C39C487825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46327991"/>
              </p:ext>
            </p:extLst>
          </p:nvPr>
        </p:nvGraphicFramePr>
        <p:xfrm>
          <a:off x="2897957" y="1223945"/>
          <a:ext cx="6016709" cy="3448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1976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3325CF-A82E-4A59-9DD7-EBB2526C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836"/>
            <a:ext cx="9143999" cy="47920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+mn-lt"/>
              </a:rPr>
              <a:t>Реализация целей и задач образования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F4A64D-596F-47DD-A6A9-D56DF79013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5216"/>
          </a:xfrm>
          <a:prstGeom prst="rect">
            <a:avLst/>
          </a:prstGeom>
        </p:spPr>
      </p:pic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xmlns="" id="{708EC6C9-CC0D-4C82-8812-273A2193E6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41151523"/>
              </p:ext>
            </p:extLst>
          </p:nvPr>
        </p:nvGraphicFramePr>
        <p:xfrm>
          <a:off x="628650" y="1309794"/>
          <a:ext cx="8293894" cy="3311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9286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184AAF97-1BCC-49D6-A25E-CA0D596E0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57" y="585216"/>
            <a:ext cx="8493919" cy="561975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Экономическая обоснованность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2075FFD-A654-43D5-86EC-3E9E6A0E0E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5216"/>
          </a:xfrm>
          <a:prstGeom prst="rect">
            <a:avLst/>
          </a:prstGeom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xmlns="" id="{262759D8-DBBD-4119-A49F-59A92F2ED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151711189"/>
              </p:ext>
            </p:extLst>
          </p:nvPr>
        </p:nvGraphicFramePr>
        <p:xfrm>
          <a:off x="581025" y="1026097"/>
          <a:ext cx="7634288" cy="411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66460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B2BAF8-0309-4689-B238-06038E667C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5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BD51F3-9F71-41FB-B3B7-1A9C68A5DEDC}"/>
              </a:ext>
            </a:extLst>
          </p:cNvPr>
          <p:cNvSpPr txBox="1"/>
          <p:nvPr/>
        </p:nvSpPr>
        <p:spPr>
          <a:xfrm>
            <a:off x="314325" y="610483"/>
            <a:ext cx="8408194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3300" b="1" dirty="0"/>
              <a:t>Повышение эффективности образования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xmlns="" id="{A3C5AAAB-7DA3-43DE-A652-7626BBCE8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65025144"/>
              </p:ext>
            </p:extLst>
          </p:nvPr>
        </p:nvGraphicFramePr>
        <p:xfrm>
          <a:off x="201881" y="1213590"/>
          <a:ext cx="8884969" cy="363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74283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C83F0DE-4512-4CFD-B9BF-BDA9DF226B3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5216"/>
          </a:xfrm>
          <a:prstGeom prst="rect">
            <a:avLst/>
          </a:prstGeom>
        </p:spPr>
      </p:pic>
      <p:pic>
        <p:nvPicPr>
          <p:cNvPr id="21" name="Рисунок 14">
            <a:extLst>
              <a:ext uri="{FF2B5EF4-FFF2-40B4-BE49-F238E27FC236}">
                <a16:creationId xmlns:a16="http://schemas.microsoft.com/office/drawing/2014/main" xmlns="" id="{FE661A9A-F3B6-4C32-A910-9792F2A2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71"/>
            <a:ext cx="9144000" cy="58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A6E67DF2-E07C-4396-B987-2052FF77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0" y="609601"/>
            <a:ext cx="3057067" cy="933450"/>
          </a:xfrm>
        </p:spPr>
        <p:txBody>
          <a:bodyPr anchor="ctr">
            <a:normAutofit fontScale="90000"/>
          </a:bodyPr>
          <a:lstStyle/>
          <a:p>
            <a:r>
              <a:rPr lang="ru-RU" b="1" dirty="0">
                <a:latin typeface="+mn-lt"/>
              </a:rPr>
              <a:t>УМК СПЭЛ-У </a:t>
            </a:r>
            <a:r>
              <a:rPr lang="ru-RU" b="1" dirty="0" smtClean="0">
                <a:latin typeface="+mn-lt"/>
              </a:rPr>
              <a:t>– </a:t>
            </a:r>
            <a:r>
              <a:rPr lang="ru-RU" b="1" dirty="0">
                <a:latin typeface="+mn-lt"/>
              </a:rPr>
              <a:t>готовое решение для </a:t>
            </a:r>
            <a:r>
              <a:rPr lang="ru-RU" b="1" dirty="0" smtClean="0">
                <a:latin typeface="+mn-lt"/>
              </a:rPr>
              <a:t>педагогов</a:t>
            </a:r>
            <a:endParaRPr lang="ru-RU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xmlns="" id="{D68C2CA9-A59E-46F4-96C0-936C0232E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183461" y="735806"/>
            <a:ext cx="3746101" cy="2544281"/>
          </a:xfrm>
        </p:spPr>
      </p:pic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14A75B5F-1253-42DF-B6A4-B203B8E86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100" dirty="0"/>
              <a:t>Учебно-методические пособия, дидактические и инструктивные материалы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100" dirty="0"/>
              <a:t>Посуда и принадлежности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2100" dirty="0"/>
              <a:t>Химические растворы и реагенты, тестовые средства</a:t>
            </a:r>
          </a:p>
          <a:p>
            <a:endParaRPr lang="ru-RU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1989" y="3311775"/>
            <a:ext cx="3183824" cy="177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3801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202" y="1166443"/>
            <a:ext cx="2442739" cy="260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9864" y="1148861"/>
            <a:ext cx="2469500" cy="26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2C2C04-F38D-4053-B632-6A37BE8D85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3654" y="1391865"/>
            <a:ext cx="1689519" cy="1644322"/>
          </a:xfrm>
          <a:prstGeom prst="rect">
            <a:avLst/>
          </a:prstGeom>
        </p:spPr>
      </p:pic>
      <p:sp>
        <p:nvSpPr>
          <p:cNvPr id="51205" name="Заголовок 2">
            <a:extLst>
              <a:ext uri="{FF2B5EF4-FFF2-40B4-BE49-F238E27FC236}">
                <a16:creationId xmlns:a16="http://schemas.microsoft.com/office/drawing/2014/main" xmlns="" id="{B781DC5E-6CCE-40F2-ADD8-71B30ACAB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4857"/>
            <a:ext cx="9144000" cy="71080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altLang="ru-RU" sz="2400" b="1" dirty="0" err="1">
                <a:latin typeface="+mn-lt"/>
                <a:cs typeface="Arial" panose="020B0604020202020204" pitchFamily="34" charset="0"/>
              </a:rPr>
              <a:t>Предпрофильная</a:t>
            </a:r>
            <a:r>
              <a:rPr lang="ru-RU" altLang="ru-RU" sz="2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latin typeface="+mn-lt"/>
                <a:cs typeface="Arial" panose="020B0604020202020204" pitchFamily="34" charset="0"/>
              </a:rPr>
              <a:t>подготовка</a:t>
            </a:r>
            <a:br>
              <a:rPr lang="ru-RU" altLang="ru-RU" sz="2400" b="1" dirty="0" smtClean="0">
                <a:latin typeface="+mn-lt"/>
                <a:cs typeface="Arial" panose="020B0604020202020204" pitchFamily="34" charset="0"/>
              </a:rPr>
            </a:br>
            <a:r>
              <a:rPr lang="ru-RU" altLang="ru-RU" sz="2400" b="1" dirty="0" smtClean="0">
                <a:latin typeface="+mn-lt"/>
                <a:cs typeface="Arial" panose="020B0604020202020204" pitchFamily="34" charset="0"/>
              </a:rPr>
              <a:t>Профессиональные </a:t>
            </a:r>
            <a:r>
              <a:rPr lang="ru-RU" altLang="ru-RU" sz="2400" b="1" dirty="0">
                <a:latin typeface="+mn-lt"/>
                <a:cs typeface="Arial" panose="020B0604020202020204" pitchFamily="34" charset="0"/>
              </a:rPr>
              <a:t>комплекты оборудования</a:t>
            </a:r>
            <a:br>
              <a:rPr lang="ru-RU" altLang="ru-RU" sz="2400" b="1" dirty="0">
                <a:latin typeface="+mn-lt"/>
                <a:cs typeface="Arial" panose="020B0604020202020204" pitchFamily="34" charset="0"/>
              </a:rPr>
            </a:br>
            <a:endParaRPr lang="ru-RU" altLang="ru-RU" sz="2400" dirty="0">
              <a:latin typeface="+mn-lt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55F5C1E2-AE3F-4DB0-BA52-1A52C77618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435005" y="1296656"/>
            <a:ext cx="1440504" cy="101543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699F859-E3CD-4678-9823-4C5742F9DB6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8730" y="2357556"/>
            <a:ext cx="1564282" cy="1475116"/>
          </a:xfrm>
          <a:prstGeom prst="rect">
            <a:avLst/>
          </a:prstGeom>
        </p:spPr>
      </p:pic>
      <p:sp>
        <p:nvSpPr>
          <p:cNvPr id="13" name="Облачко с текстом: прямоугольное 12">
            <a:extLst>
              <a:ext uri="{FF2B5EF4-FFF2-40B4-BE49-F238E27FC236}">
                <a16:creationId xmlns:a16="http://schemas.microsoft.com/office/drawing/2014/main" xmlns="" id="{8EABDF51-667F-4538-988E-1B81CDA48D99}"/>
              </a:ext>
            </a:extLst>
          </p:cNvPr>
          <p:cNvSpPr/>
          <p:nvPr/>
        </p:nvSpPr>
        <p:spPr>
          <a:xfrm>
            <a:off x="651275" y="4043362"/>
            <a:ext cx="1507331" cy="845249"/>
          </a:xfrm>
          <a:prstGeom prst="wedgeRectCallout">
            <a:avLst>
              <a:gd name="adj1" fmla="val 15443"/>
              <a:gd name="adj2" fmla="val -926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/>
              <a:t>СПЭЛ </a:t>
            </a:r>
            <a:r>
              <a:rPr lang="ru-RU" dirty="0" smtClean="0"/>
              <a:t>«Контроль </a:t>
            </a:r>
            <a:r>
              <a:rPr lang="ru-RU" dirty="0"/>
              <a:t>качества продуктов </a:t>
            </a:r>
            <a:r>
              <a:rPr lang="ru-RU" dirty="0" smtClean="0"/>
              <a:t>питания»</a:t>
            </a:r>
            <a:endParaRPr lang="ru-RU" dirty="0"/>
          </a:p>
        </p:txBody>
      </p:sp>
      <p:sp>
        <p:nvSpPr>
          <p:cNvPr id="15" name="Облачко с текстом: прямоугольное 14">
            <a:extLst>
              <a:ext uri="{FF2B5EF4-FFF2-40B4-BE49-F238E27FC236}">
                <a16:creationId xmlns:a16="http://schemas.microsoft.com/office/drawing/2014/main" xmlns="" id="{E746958B-49E6-44B3-B5D2-9AF4B50EF9BB}"/>
              </a:ext>
            </a:extLst>
          </p:cNvPr>
          <p:cNvSpPr/>
          <p:nvPr/>
        </p:nvSpPr>
        <p:spPr>
          <a:xfrm>
            <a:off x="3326610" y="4098073"/>
            <a:ext cx="1688303" cy="845249"/>
          </a:xfrm>
          <a:prstGeom prst="wedgeRectCallout">
            <a:avLst>
              <a:gd name="adj1" fmla="val -3908"/>
              <a:gd name="adj2" fmla="val -92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/>
              <a:t>СПЭЛ </a:t>
            </a:r>
            <a:r>
              <a:rPr lang="ru-RU" dirty="0" smtClean="0"/>
              <a:t>«Контроль </a:t>
            </a:r>
            <a:r>
              <a:rPr lang="ru-RU" dirty="0"/>
              <a:t>столового </a:t>
            </a:r>
            <a:r>
              <a:rPr lang="ru-RU" dirty="0" smtClean="0"/>
              <a:t>инвентаря»</a:t>
            </a:r>
            <a:endParaRPr lang="ru-RU" dirty="0"/>
          </a:p>
        </p:txBody>
      </p:sp>
      <p:sp>
        <p:nvSpPr>
          <p:cNvPr id="16" name="Облачко с текстом: прямоугольное 15">
            <a:extLst>
              <a:ext uri="{FF2B5EF4-FFF2-40B4-BE49-F238E27FC236}">
                <a16:creationId xmlns:a16="http://schemas.microsoft.com/office/drawing/2014/main" xmlns="" id="{184BA48D-FCAC-4730-B555-353538DE2D75}"/>
              </a:ext>
            </a:extLst>
          </p:cNvPr>
          <p:cNvSpPr/>
          <p:nvPr/>
        </p:nvSpPr>
        <p:spPr>
          <a:xfrm>
            <a:off x="6742508" y="3988710"/>
            <a:ext cx="1750218" cy="897578"/>
          </a:xfrm>
          <a:prstGeom prst="wedgeRectCallout">
            <a:avLst>
              <a:gd name="adj1" fmla="val -26547"/>
              <a:gd name="adj2" fmla="val -139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dirty="0"/>
              <a:t>Тест-комплекты для санитарно-пищевого анализа</a:t>
            </a:r>
          </a:p>
        </p:txBody>
      </p:sp>
      <p:pic>
        <p:nvPicPr>
          <p:cNvPr id="17" name="Рисунок 14">
            <a:extLst>
              <a:ext uri="{FF2B5EF4-FFF2-40B4-BE49-F238E27FC236}">
                <a16:creationId xmlns:a16="http://schemas.microsoft.com/office/drawing/2014/main" xmlns="" id="{FE661A9A-F3B6-4C32-A910-9792F2A2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71"/>
            <a:ext cx="9144000" cy="58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1356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350</Words>
  <Application>Microsoft Office PowerPoint</Application>
  <PresentationFormat>Экран (16:9)</PresentationFormat>
  <Paragraphs>54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CorelDRAW</vt:lpstr>
      <vt:lpstr>Слайд 1</vt:lpstr>
      <vt:lpstr>Слайд 2</vt:lpstr>
      <vt:lpstr>ОБЛАСТИ ПРИМЕНЕНИЯ</vt:lpstr>
      <vt:lpstr>НАЗНАЧЕНИЕ</vt:lpstr>
      <vt:lpstr>Реализация целей и задач образования</vt:lpstr>
      <vt:lpstr>Экономическая обоснованность</vt:lpstr>
      <vt:lpstr>Слайд 7</vt:lpstr>
      <vt:lpstr>УМК СПЭЛ-У – готовое решение для педагогов</vt:lpstr>
      <vt:lpstr>Предпрофильная подготовка Профессиональные комплекты оборудования 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metodist</dc:creator>
  <cp:lastModifiedBy>Panda</cp:lastModifiedBy>
  <cp:revision>33</cp:revision>
  <dcterms:created xsi:type="dcterms:W3CDTF">2020-07-24T18:49:11Z</dcterms:created>
  <dcterms:modified xsi:type="dcterms:W3CDTF">2020-07-26T08:34:39Z</dcterms:modified>
</cp:coreProperties>
</file>