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9" r:id="rId3"/>
    <p:sldId id="300" r:id="rId4"/>
    <p:sldId id="256" r:id="rId5"/>
    <p:sldId id="259" r:id="rId6"/>
    <p:sldId id="265" r:id="rId7"/>
    <p:sldId id="303" r:id="rId8"/>
    <p:sldId id="272" r:id="rId9"/>
    <p:sldId id="267" r:id="rId10"/>
    <p:sldId id="266" r:id="rId11"/>
    <p:sldId id="314" r:id="rId12"/>
    <p:sldId id="304" r:id="rId13"/>
    <p:sldId id="306" r:id="rId14"/>
    <p:sldId id="315" r:id="rId15"/>
    <p:sldId id="305" r:id="rId16"/>
    <p:sldId id="307" r:id="rId17"/>
    <p:sldId id="308" r:id="rId18"/>
    <p:sldId id="296" r:id="rId19"/>
    <p:sldId id="298" r:id="rId20"/>
    <p:sldId id="294" r:id="rId21"/>
    <p:sldId id="311" r:id="rId22"/>
    <p:sldId id="589" r:id="rId23"/>
    <p:sldId id="31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0F4F07-6470-4D46-B147-E7EC6E1A64A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5EAC34-D926-419E-90B3-79B67857BCFE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УМК «</a:t>
          </a:r>
          <a:r>
            <a:rPr lang="ru-RU" sz="1800" b="1" dirty="0">
              <a:solidFill>
                <a:schemeClr val="tx1"/>
              </a:solidFill>
            </a:rPr>
            <a:t>Дошкольник</a:t>
          </a:r>
          <a:r>
            <a:rPr lang="ru-RU" sz="1800" dirty="0">
              <a:solidFill>
                <a:schemeClr val="tx1"/>
              </a:solidFill>
            </a:rPr>
            <a:t>»</a:t>
          </a:r>
        </a:p>
      </dgm:t>
    </dgm:pt>
    <dgm:pt modelId="{C1DD7975-346B-4A0F-80B4-E2C226B30912}" type="parTrans" cxnId="{8F8679AD-3C17-458F-9C0D-6E1C71BC21D0}">
      <dgm:prSet/>
      <dgm:spPr/>
      <dgm:t>
        <a:bodyPr/>
        <a:lstStyle/>
        <a:p>
          <a:endParaRPr lang="ru-RU"/>
        </a:p>
      </dgm:t>
    </dgm:pt>
    <dgm:pt modelId="{29A801FC-009E-40E3-B1AD-1524F87D5386}" type="sibTrans" cxnId="{8F8679AD-3C17-458F-9C0D-6E1C71BC21D0}">
      <dgm:prSet/>
      <dgm:spPr/>
      <dgm:t>
        <a:bodyPr/>
        <a:lstStyle/>
        <a:p>
          <a:endParaRPr lang="ru-RU"/>
        </a:p>
      </dgm:t>
    </dgm:pt>
    <dgm:pt modelId="{583CA780-BD37-4782-B378-A1CD36AFAA3B}">
      <dgm:prSet phldrT="[Текст]" custT="1"/>
      <dgm:spPr/>
      <dgm:t>
        <a:bodyPr/>
        <a:lstStyle/>
        <a:p>
          <a:r>
            <a:rPr lang="ru-RU" sz="1800" dirty="0"/>
            <a:t>УМК «</a:t>
          </a:r>
          <a:r>
            <a:rPr lang="ru-RU" sz="1800" b="1" dirty="0"/>
            <a:t>Начальная школа»</a:t>
          </a:r>
        </a:p>
      </dgm:t>
    </dgm:pt>
    <dgm:pt modelId="{71F95B47-80BA-449F-8D93-A5018A46D070}" type="parTrans" cxnId="{901F02BE-36D6-42F6-81A9-25944EF4EBE8}">
      <dgm:prSet/>
      <dgm:spPr/>
      <dgm:t>
        <a:bodyPr/>
        <a:lstStyle/>
        <a:p>
          <a:endParaRPr lang="ru-RU"/>
        </a:p>
      </dgm:t>
    </dgm:pt>
    <dgm:pt modelId="{3CC1B1D4-7466-4E18-9B77-6E6464A648B7}" type="sibTrans" cxnId="{901F02BE-36D6-42F6-81A9-25944EF4EBE8}">
      <dgm:prSet/>
      <dgm:spPr/>
      <dgm:t>
        <a:bodyPr/>
        <a:lstStyle/>
        <a:p>
          <a:endParaRPr lang="ru-RU"/>
        </a:p>
      </dgm:t>
    </dgm:pt>
    <dgm:pt modelId="{8F9E546A-9087-42BE-8D66-0406A6617A6C}">
      <dgm:prSet phldrT="[Текст]" custT="1"/>
      <dgm:spPr/>
      <dgm:t>
        <a:bodyPr/>
        <a:lstStyle/>
        <a:p>
          <a:r>
            <a:rPr lang="ru-RU" sz="1800" dirty="0"/>
            <a:t>УМК «</a:t>
          </a:r>
          <a:r>
            <a:rPr lang="ru-RU" altLang="ru-RU" sz="1800" b="1" dirty="0">
              <a:solidFill>
                <a:schemeClr val="bg1"/>
              </a:solidFill>
            </a:rPr>
            <a:t>Практикум по оценке качества и безопасности питания (СПЭЛ-У, технология - 2007 г.)</a:t>
          </a:r>
          <a:r>
            <a:rPr lang="ru-RU" sz="1800" dirty="0">
              <a:solidFill>
                <a:schemeClr val="bg1"/>
              </a:solidFill>
            </a:rPr>
            <a:t>»</a:t>
          </a:r>
        </a:p>
      </dgm:t>
    </dgm:pt>
    <dgm:pt modelId="{68599B06-0BC5-4B36-B5DB-EE01831581AE}" type="parTrans" cxnId="{E07C3A65-9D51-42EB-A71F-B99DE28FCCD2}">
      <dgm:prSet/>
      <dgm:spPr/>
      <dgm:t>
        <a:bodyPr/>
        <a:lstStyle/>
        <a:p>
          <a:endParaRPr lang="ru-RU"/>
        </a:p>
      </dgm:t>
    </dgm:pt>
    <dgm:pt modelId="{818BCAE5-48A9-48A1-9AB3-F6C85BCB15D4}" type="sibTrans" cxnId="{E07C3A65-9D51-42EB-A71F-B99DE28FCCD2}">
      <dgm:prSet/>
      <dgm:spPr/>
      <dgm:t>
        <a:bodyPr/>
        <a:lstStyle/>
        <a:p>
          <a:endParaRPr lang="ru-RU"/>
        </a:p>
      </dgm:t>
    </dgm:pt>
    <dgm:pt modelId="{256EAD6C-2172-48CC-80C0-D689C1BF7B46}">
      <dgm:prSet phldrT="[Текст]" custT="1"/>
      <dgm:spPr/>
      <dgm:t>
        <a:bodyPr/>
        <a:lstStyle/>
        <a:p>
          <a:r>
            <a:rPr lang="ru-RU" sz="1800" dirty="0"/>
            <a:t>УМК «</a:t>
          </a:r>
          <a:r>
            <a:rPr lang="ru-RU" altLang="ru-RU" sz="1800" b="1" dirty="0">
              <a:solidFill>
                <a:schemeClr val="bg1"/>
              </a:solidFill>
            </a:rPr>
            <a:t>Практикум по обнаружению и оценке факторов радиационной и химической опасности (ОБЖ/ФРХО, 2004 г.)»</a:t>
          </a:r>
          <a:endParaRPr lang="ru-RU" sz="1800" dirty="0">
            <a:solidFill>
              <a:schemeClr val="bg1"/>
            </a:solidFill>
          </a:endParaRPr>
        </a:p>
      </dgm:t>
    </dgm:pt>
    <dgm:pt modelId="{F49D7965-141C-428F-86CD-1AD880AAE4C5}" type="parTrans" cxnId="{523CC14F-F7C2-41FC-A2E1-E5C0EBB93C9F}">
      <dgm:prSet/>
      <dgm:spPr/>
      <dgm:t>
        <a:bodyPr/>
        <a:lstStyle/>
        <a:p>
          <a:endParaRPr lang="ru-RU"/>
        </a:p>
      </dgm:t>
    </dgm:pt>
    <dgm:pt modelId="{647D756E-D1F0-4716-BAEF-694D83C95474}" type="sibTrans" cxnId="{523CC14F-F7C2-41FC-A2E1-E5C0EBB93C9F}">
      <dgm:prSet/>
      <dgm:spPr/>
      <dgm:t>
        <a:bodyPr/>
        <a:lstStyle/>
        <a:p>
          <a:endParaRPr lang="ru-RU"/>
        </a:p>
      </dgm:t>
    </dgm:pt>
    <dgm:pt modelId="{03398717-2634-44C2-B9C8-2298BB5AA29A}">
      <dgm:prSet phldrT="[Текст]"/>
      <dgm:spPr/>
      <dgm:t>
        <a:bodyPr/>
        <a:lstStyle/>
        <a:p>
          <a:r>
            <a:rPr lang="ru-RU" b="1" dirty="0"/>
            <a:t>Набор «Юный химик»</a:t>
          </a:r>
        </a:p>
      </dgm:t>
    </dgm:pt>
    <dgm:pt modelId="{FE85AC66-E153-4528-80E1-F957CC1AD84D}" type="parTrans" cxnId="{88A2D622-4FD0-43CE-90DC-5DFC56752805}">
      <dgm:prSet/>
      <dgm:spPr/>
      <dgm:t>
        <a:bodyPr/>
        <a:lstStyle/>
        <a:p>
          <a:endParaRPr lang="ru-RU"/>
        </a:p>
      </dgm:t>
    </dgm:pt>
    <dgm:pt modelId="{59882621-E721-440D-87A3-16090168856F}" type="sibTrans" cxnId="{88A2D622-4FD0-43CE-90DC-5DFC56752805}">
      <dgm:prSet/>
      <dgm:spPr/>
      <dgm:t>
        <a:bodyPr/>
        <a:lstStyle/>
        <a:p>
          <a:endParaRPr lang="ru-RU"/>
        </a:p>
      </dgm:t>
    </dgm:pt>
    <dgm:pt modelId="{E9B42F04-0B2B-4959-A0C3-80F6E1F29D95}">
      <dgm:prSet phldrT="[Текст]" custT="1"/>
      <dgm:spPr/>
      <dgm:t>
        <a:bodyPr/>
        <a:lstStyle/>
        <a:p>
          <a:r>
            <a:rPr lang="ru-RU" sz="2000" b="1" dirty="0"/>
            <a:t>Практикум  по экологии и различные прикладные направления  (ТК, ТС,  мини-лаборатории, полевые лаборатории,  сан. </a:t>
          </a:r>
          <a:r>
            <a:rPr lang="ru-RU" sz="2000" b="1" dirty="0" err="1"/>
            <a:t>пищ</a:t>
          </a:r>
          <a:r>
            <a:rPr lang="ru-RU" sz="2000" b="1" dirty="0"/>
            <a:t>. лаборатории)</a:t>
          </a:r>
        </a:p>
      </dgm:t>
    </dgm:pt>
    <dgm:pt modelId="{17FFE1CD-1A6B-49A9-A5B5-2B943DB5FD46}" type="parTrans" cxnId="{42875CEC-F532-4035-AF5D-B52635BEBA1A}">
      <dgm:prSet/>
      <dgm:spPr/>
      <dgm:t>
        <a:bodyPr/>
        <a:lstStyle/>
        <a:p>
          <a:endParaRPr lang="ru-RU"/>
        </a:p>
      </dgm:t>
    </dgm:pt>
    <dgm:pt modelId="{898FA87D-200D-4EA4-91BD-5F5ED1807EAA}" type="sibTrans" cxnId="{42875CEC-F532-4035-AF5D-B52635BEBA1A}">
      <dgm:prSet/>
      <dgm:spPr/>
      <dgm:t>
        <a:bodyPr/>
        <a:lstStyle/>
        <a:p>
          <a:endParaRPr lang="ru-RU"/>
        </a:p>
      </dgm:t>
    </dgm:pt>
    <dgm:pt modelId="{12C721B9-26F9-41F8-8AC3-31227160FE87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</a:rPr>
            <a:t>УМК «</a:t>
          </a:r>
          <a:r>
            <a:rPr lang="ru-RU" altLang="ru-RU" sz="1800" b="1" dirty="0">
              <a:solidFill>
                <a:schemeClr val="bg1"/>
              </a:solidFill>
            </a:rPr>
            <a:t>Экологический практикум (ЭХБ – экология, химия, биология) (2000 г.)</a:t>
          </a:r>
          <a:r>
            <a:rPr lang="ru-RU" sz="1800" dirty="0">
              <a:solidFill>
                <a:schemeClr val="bg1"/>
              </a:solidFill>
            </a:rPr>
            <a:t>»</a:t>
          </a:r>
        </a:p>
      </dgm:t>
    </dgm:pt>
    <dgm:pt modelId="{4D0D99AB-8E5F-4F27-973B-405D2A7048D4}" type="parTrans" cxnId="{3E3C96EF-A74F-45FC-96C0-4FA6E3342721}">
      <dgm:prSet/>
      <dgm:spPr/>
      <dgm:t>
        <a:bodyPr/>
        <a:lstStyle/>
        <a:p>
          <a:endParaRPr lang="ru-RU"/>
        </a:p>
      </dgm:t>
    </dgm:pt>
    <dgm:pt modelId="{81081EFD-5CA5-472E-BBAD-E7A9623DBCF7}" type="sibTrans" cxnId="{3E3C96EF-A74F-45FC-96C0-4FA6E3342721}">
      <dgm:prSet/>
      <dgm:spPr/>
      <dgm:t>
        <a:bodyPr/>
        <a:lstStyle/>
        <a:p>
          <a:endParaRPr lang="ru-RU"/>
        </a:p>
      </dgm:t>
    </dgm:pt>
    <dgm:pt modelId="{74CA7930-AC82-4CB3-9150-F7D746FBC86C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</a:rPr>
            <a:t>УМК «</a:t>
          </a:r>
          <a:r>
            <a:rPr lang="ru-RU" altLang="ru-RU" sz="1800" b="1" dirty="0">
              <a:solidFill>
                <a:schemeClr val="bg1"/>
              </a:solidFill>
            </a:rPr>
            <a:t>Химико-экологический практикум  (Класс-комплект ШХЭЛ)</a:t>
          </a:r>
          <a:r>
            <a:rPr lang="ru-RU" sz="1800" dirty="0">
              <a:solidFill>
                <a:schemeClr val="bg1"/>
              </a:solidFill>
            </a:rPr>
            <a:t>»</a:t>
          </a:r>
        </a:p>
      </dgm:t>
    </dgm:pt>
    <dgm:pt modelId="{1C673CF1-A642-4AED-B4FC-6DC73F503B4B}" type="parTrans" cxnId="{1E884A9F-8BE4-4BDD-A566-5FAE00B4382B}">
      <dgm:prSet/>
      <dgm:spPr/>
      <dgm:t>
        <a:bodyPr/>
        <a:lstStyle/>
        <a:p>
          <a:endParaRPr lang="ru-RU"/>
        </a:p>
      </dgm:t>
    </dgm:pt>
    <dgm:pt modelId="{19B80568-E900-44EC-9C52-01E0D1D3BD40}" type="sibTrans" cxnId="{1E884A9F-8BE4-4BDD-A566-5FAE00B4382B}">
      <dgm:prSet/>
      <dgm:spPr/>
      <dgm:t>
        <a:bodyPr/>
        <a:lstStyle/>
        <a:p>
          <a:endParaRPr lang="ru-RU"/>
        </a:p>
      </dgm:t>
    </dgm:pt>
    <dgm:pt modelId="{737D67A1-7971-4F9F-A9D4-FFBD8A111374}" type="pres">
      <dgm:prSet presAssocID="{950F4F07-6470-4D46-B147-E7EC6E1A64A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CD885E0-CF9F-4D17-A2A8-74868F449B6D}" type="pres">
      <dgm:prSet presAssocID="{AA5EAC34-D926-419E-90B3-79B67857BCFE}" presName="root1" presStyleCnt="0"/>
      <dgm:spPr/>
    </dgm:pt>
    <dgm:pt modelId="{9E8E13A6-551D-4C5F-9CF8-8CE5D9AA1FEC}" type="pres">
      <dgm:prSet presAssocID="{AA5EAC34-D926-419E-90B3-79B67857BCFE}" presName="LevelOneTextNode" presStyleLbl="node0" presStyleIdx="0" presStyleCnt="1" custScaleX="109930" custScaleY="154664" custLinFactY="-23315" custLinFactNeighborX="-43684" custLinFactNeighborY="-100000">
        <dgm:presLayoutVars>
          <dgm:chPref val="3"/>
        </dgm:presLayoutVars>
      </dgm:prSet>
      <dgm:spPr/>
    </dgm:pt>
    <dgm:pt modelId="{B532B9FB-0046-40E0-AFC0-BD9CE40D01E0}" type="pres">
      <dgm:prSet presAssocID="{AA5EAC34-D926-419E-90B3-79B67857BCFE}" presName="level2hierChild" presStyleCnt="0"/>
      <dgm:spPr/>
    </dgm:pt>
    <dgm:pt modelId="{4013649C-5E25-44F9-AC93-17BDB7DA1F38}" type="pres">
      <dgm:prSet presAssocID="{71F95B47-80BA-449F-8D93-A5018A46D070}" presName="conn2-1" presStyleLbl="parChTrans1D2" presStyleIdx="0" presStyleCnt="2"/>
      <dgm:spPr/>
    </dgm:pt>
    <dgm:pt modelId="{3F709E4D-1EB6-428D-BEBA-DDD048837854}" type="pres">
      <dgm:prSet presAssocID="{71F95B47-80BA-449F-8D93-A5018A46D070}" presName="connTx" presStyleLbl="parChTrans1D2" presStyleIdx="0" presStyleCnt="2"/>
      <dgm:spPr/>
    </dgm:pt>
    <dgm:pt modelId="{3941F336-3D75-48E9-A53E-28F58A67D5A2}" type="pres">
      <dgm:prSet presAssocID="{583CA780-BD37-4782-B378-A1CD36AFAA3B}" presName="root2" presStyleCnt="0"/>
      <dgm:spPr/>
    </dgm:pt>
    <dgm:pt modelId="{EC9011F8-D048-4010-9994-3D1AC35295E6}" type="pres">
      <dgm:prSet presAssocID="{583CA780-BD37-4782-B378-A1CD36AFAA3B}" presName="LevelTwoTextNode" presStyleLbl="node2" presStyleIdx="0" presStyleCnt="2" custScaleX="115566" custScaleY="108184" custLinFactNeighborX="-61295" custLinFactNeighborY="-85630">
        <dgm:presLayoutVars>
          <dgm:chPref val="3"/>
        </dgm:presLayoutVars>
      </dgm:prSet>
      <dgm:spPr/>
    </dgm:pt>
    <dgm:pt modelId="{B625152F-DBC1-44A2-8FF1-8545A9DD25F6}" type="pres">
      <dgm:prSet presAssocID="{583CA780-BD37-4782-B378-A1CD36AFAA3B}" presName="level3hierChild" presStyleCnt="0"/>
      <dgm:spPr/>
    </dgm:pt>
    <dgm:pt modelId="{7C182C09-ECC0-46D1-ADD0-B6294FA44C02}" type="pres">
      <dgm:prSet presAssocID="{68599B06-0BC5-4B36-B5DB-EE01831581AE}" presName="conn2-1" presStyleLbl="parChTrans1D3" presStyleIdx="0" presStyleCnt="5"/>
      <dgm:spPr/>
    </dgm:pt>
    <dgm:pt modelId="{27A50654-23D6-4783-97CF-F921DDD4DC2F}" type="pres">
      <dgm:prSet presAssocID="{68599B06-0BC5-4B36-B5DB-EE01831581AE}" presName="connTx" presStyleLbl="parChTrans1D3" presStyleIdx="0" presStyleCnt="5"/>
      <dgm:spPr/>
    </dgm:pt>
    <dgm:pt modelId="{396125AB-0BB8-4D26-8FB2-C8C1FDFF3F1D}" type="pres">
      <dgm:prSet presAssocID="{8F9E546A-9087-42BE-8D66-0406A6617A6C}" presName="root2" presStyleCnt="0"/>
      <dgm:spPr/>
    </dgm:pt>
    <dgm:pt modelId="{4F551597-A736-43F4-9944-B9DA4DC6A902}" type="pres">
      <dgm:prSet presAssocID="{8F9E546A-9087-42BE-8D66-0406A6617A6C}" presName="LevelTwoTextNode" presStyleLbl="node3" presStyleIdx="0" presStyleCnt="5" custScaleX="217922" custLinFactY="128546" custLinFactNeighborX="-72209" custLinFactNeighborY="200000">
        <dgm:presLayoutVars>
          <dgm:chPref val="3"/>
        </dgm:presLayoutVars>
      </dgm:prSet>
      <dgm:spPr/>
    </dgm:pt>
    <dgm:pt modelId="{0AD48933-EFCF-407E-9F3B-3884EC942E23}" type="pres">
      <dgm:prSet presAssocID="{8F9E546A-9087-42BE-8D66-0406A6617A6C}" presName="level3hierChild" presStyleCnt="0"/>
      <dgm:spPr/>
    </dgm:pt>
    <dgm:pt modelId="{3652DD4C-EDD3-4DBF-9005-B114F944BDAB}" type="pres">
      <dgm:prSet presAssocID="{F49D7965-141C-428F-86CD-1AD880AAE4C5}" presName="conn2-1" presStyleLbl="parChTrans1D3" presStyleIdx="1" presStyleCnt="5"/>
      <dgm:spPr/>
    </dgm:pt>
    <dgm:pt modelId="{FD76C115-F139-4CD3-A440-B4E0C08CCB8A}" type="pres">
      <dgm:prSet presAssocID="{F49D7965-141C-428F-86CD-1AD880AAE4C5}" presName="connTx" presStyleLbl="parChTrans1D3" presStyleIdx="1" presStyleCnt="5"/>
      <dgm:spPr/>
    </dgm:pt>
    <dgm:pt modelId="{DBD39A9E-F087-4E76-8E91-6686DDA9775D}" type="pres">
      <dgm:prSet presAssocID="{256EAD6C-2172-48CC-80C0-D689C1BF7B46}" presName="root2" presStyleCnt="0"/>
      <dgm:spPr/>
    </dgm:pt>
    <dgm:pt modelId="{409C3C5C-F473-40E5-8E06-6DB0EEFFFD69}" type="pres">
      <dgm:prSet presAssocID="{256EAD6C-2172-48CC-80C0-D689C1BF7B46}" presName="LevelTwoTextNode" presStyleLbl="node3" presStyleIdx="1" presStyleCnt="5" custScaleX="256416" custScaleY="123884" custLinFactNeighborX="98138" custLinFactNeighborY="77072">
        <dgm:presLayoutVars>
          <dgm:chPref val="3"/>
        </dgm:presLayoutVars>
      </dgm:prSet>
      <dgm:spPr/>
    </dgm:pt>
    <dgm:pt modelId="{25133290-F300-4481-9D1F-9DA2C835C5ED}" type="pres">
      <dgm:prSet presAssocID="{256EAD6C-2172-48CC-80C0-D689C1BF7B46}" presName="level3hierChild" presStyleCnt="0"/>
      <dgm:spPr/>
    </dgm:pt>
    <dgm:pt modelId="{EFEBDAB3-4519-474D-8587-8644331436BD}" type="pres">
      <dgm:prSet presAssocID="{4D0D99AB-8E5F-4F27-973B-405D2A7048D4}" presName="conn2-1" presStyleLbl="parChTrans1D3" presStyleIdx="2" presStyleCnt="5"/>
      <dgm:spPr/>
    </dgm:pt>
    <dgm:pt modelId="{3A452FA1-1143-470E-AE26-6EDE9B070DEE}" type="pres">
      <dgm:prSet presAssocID="{4D0D99AB-8E5F-4F27-973B-405D2A7048D4}" presName="connTx" presStyleLbl="parChTrans1D3" presStyleIdx="2" presStyleCnt="5"/>
      <dgm:spPr/>
    </dgm:pt>
    <dgm:pt modelId="{7D4E1FE1-C2B0-4AF3-B915-4E5C3C2E8DA0}" type="pres">
      <dgm:prSet presAssocID="{12C721B9-26F9-41F8-8AC3-31227160FE87}" presName="root2" presStyleCnt="0"/>
      <dgm:spPr/>
    </dgm:pt>
    <dgm:pt modelId="{CCC7A17F-44FB-470B-959C-36298A470C77}" type="pres">
      <dgm:prSet presAssocID="{12C721B9-26F9-41F8-8AC3-31227160FE87}" presName="LevelTwoTextNode" presStyleLbl="node3" presStyleIdx="2" presStyleCnt="5" custScaleX="224057" custScaleY="101561" custLinFactY="-100000" custLinFactNeighborX="-83427" custLinFactNeighborY="-137908">
        <dgm:presLayoutVars>
          <dgm:chPref val="3"/>
        </dgm:presLayoutVars>
      </dgm:prSet>
      <dgm:spPr/>
    </dgm:pt>
    <dgm:pt modelId="{0BCF6B48-F12F-4901-8EDD-AA372D8B5D46}" type="pres">
      <dgm:prSet presAssocID="{12C721B9-26F9-41F8-8AC3-31227160FE87}" presName="level3hierChild" presStyleCnt="0"/>
      <dgm:spPr/>
    </dgm:pt>
    <dgm:pt modelId="{9DD47839-18AA-410F-90E9-374F4C95BDBA}" type="pres">
      <dgm:prSet presAssocID="{1C673CF1-A642-4AED-B4FC-6DC73F503B4B}" presName="conn2-1" presStyleLbl="parChTrans1D3" presStyleIdx="3" presStyleCnt="5"/>
      <dgm:spPr/>
    </dgm:pt>
    <dgm:pt modelId="{655FF831-F22B-4733-8C75-5E01758DFF9F}" type="pres">
      <dgm:prSet presAssocID="{1C673CF1-A642-4AED-B4FC-6DC73F503B4B}" presName="connTx" presStyleLbl="parChTrans1D3" presStyleIdx="3" presStyleCnt="5"/>
      <dgm:spPr/>
    </dgm:pt>
    <dgm:pt modelId="{B722DDAA-CB3B-4BD5-89C1-C87BBDD1B601}" type="pres">
      <dgm:prSet presAssocID="{74CA7930-AC82-4CB3-9150-F7D746FBC86C}" presName="root2" presStyleCnt="0"/>
      <dgm:spPr/>
    </dgm:pt>
    <dgm:pt modelId="{22347B6B-9A3C-45F9-AD5D-E289BACCDABF}" type="pres">
      <dgm:prSet presAssocID="{74CA7930-AC82-4CB3-9150-F7D746FBC86C}" presName="LevelTwoTextNode" presStyleLbl="node3" presStyleIdx="3" presStyleCnt="5" custScaleX="209821" custScaleY="97839" custLinFactX="59894" custLinFactY="-100000" custLinFactNeighborX="100000" custLinFactNeighborY="-191019">
        <dgm:presLayoutVars>
          <dgm:chPref val="3"/>
        </dgm:presLayoutVars>
      </dgm:prSet>
      <dgm:spPr/>
    </dgm:pt>
    <dgm:pt modelId="{D20A9268-EF7A-42B0-A4E5-748341CDA4DC}" type="pres">
      <dgm:prSet presAssocID="{74CA7930-AC82-4CB3-9150-F7D746FBC86C}" presName="level3hierChild" presStyleCnt="0"/>
      <dgm:spPr/>
    </dgm:pt>
    <dgm:pt modelId="{07D03005-E1E5-4442-8968-52615B59E5CE}" type="pres">
      <dgm:prSet presAssocID="{FE85AC66-E153-4528-80E1-F957CC1AD84D}" presName="conn2-1" presStyleLbl="parChTrans1D2" presStyleIdx="1" presStyleCnt="2"/>
      <dgm:spPr/>
    </dgm:pt>
    <dgm:pt modelId="{646F68BA-9C2B-4903-BD01-31C97F8EFFB9}" type="pres">
      <dgm:prSet presAssocID="{FE85AC66-E153-4528-80E1-F957CC1AD84D}" presName="connTx" presStyleLbl="parChTrans1D2" presStyleIdx="1" presStyleCnt="2"/>
      <dgm:spPr/>
    </dgm:pt>
    <dgm:pt modelId="{68DF7E37-E1E9-4B5D-9CF4-F5122FA4323F}" type="pres">
      <dgm:prSet presAssocID="{03398717-2634-44C2-B9C8-2298BB5AA29A}" presName="root2" presStyleCnt="0"/>
      <dgm:spPr/>
    </dgm:pt>
    <dgm:pt modelId="{D7D8C199-CF5B-4470-8FA3-81D9804F2DF4}" type="pres">
      <dgm:prSet presAssocID="{03398717-2634-44C2-B9C8-2298BB5AA29A}" presName="LevelTwoTextNode" presStyleLbl="node2" presStyleIdx="1" presStyleCnt="2" custLinFactNeighborX="-60096" custLinFactNeighborY="-19129">
        <dgm:presLayoutVars>
          <dgm:chPref val="3"/>
        </dgm:presLayoutVars>
      </dgm:prSet>
      <dgm:spPr/>
    </dgm:pt>
    <dgm:pt modelId="{5E78FF48-CCA0-4449-BE60-BC12C51213DD}" type="pres">
      <dgm:prSet presAssocID="{03398717-2634-44C2-B9C8-2298BB5AA29A}" presName="level3hierChild" presStyleCnt="0"/>
      <dgm:spPr/>
    </dgm:pt>
    <dgm:pt modelId="{C0395DE8-290A-4D8B-AF11-6160DECEEA0B}" type="pres">
      <dgm:prSet presAssocID="{17FFE1CD-1A6B-49A9-A5B5-2B943DB5FD46}" presName="conn2-1" presStyleLbl="parChTrans1D3" presStyleIdx="4" presStyleCnt="5"/>
      <dgm:spPr/>
    </dgm:pt>
    <dgm:pt modelId="{F38C64EC-39EE-4944-B263-4A632D322F21}" type="pres">
      <dgm:prSet presAssocID="{17FFE1CD-1A6B-49A9-A5B5-2B943DB5FD46}" presName="connTx" presStyleLbl="parChTrans1D3" presStyleIdx="4" presStyleCnt="5"/>
      <dgm:spPr/>
    </dgm:pt>
    <dgm:pt modelId="{1A509497-CEF6-42C3-8C6E-2C2E3EE56AEA}" type="pres">
      <dgm:prSet presAssocID="{E9B42F04-0B2B-4959-A0C3-80F6E1F29D95}" presName="root2" presStyleCnt="0"/>
      <dgm:spPr/>
    </dgm:pt>
    <dgm:pt modelId="{5AA44C16-6DC7-4337-BFE8-96EC596C9E29}" type="pres">
      <dgm:prSet presAssocID="{E9B42F04-0B2B-4959-A0C3-80F6E1F29D95}" presName="LevelTwoTextNode" presStyleLbl="node3" presStyleIdx="4" presStyleCnt="5" custScaleX="360039" custLinFactNeighborX="-89898" custLinFactNeighborY="-13958">
        <dgm:presLayoutVars>
          <dgm:chPref val="3"/>
        </dgm:presLayoutVars>
      </dgm:prSet>
      <dgm:spPr/>
    </dgm:pt>
    <dgm:pt modelId="{DAB4F8B7-A280-469E-8143-898D9578200A}" type="pres">
      <dgm:prSet presAssocID="{E9B42F04-0B2B-4959-A0C3-80F6E1F29D95}" presName="level3hierChild" presStyleCnt="0"/>
      <dgm:spPr/>
    </dgm:pt>
  </dgm:ptLst>
  <dgm:cxnLst>
    <dgm:cxn modelId="{E903AE08-EA2A-432F-8BF5-AAAFE454788A}" type="presOf" srcId="{F49D7965-141C-428F-86CD-1AD880AAE4C5}" destId="{3652DD4C-EDD3-4DBF-9005-B114F944BDAB}" srcOrd="0" destOrd="0" presId="urn:microsoft.com/office/officeart/2005/8/layout/hierarchy2"/>
    <dgm:cxn modelId="{70E9F608-53CA-4652-868A-9B1B6F3612FD}" type="presOf" srcId="{1C673CF1-A642-4AED-B4FC-6DC73F503B4B}" destId="{655FF831-F22B-4733-8C75-5E01758DFF9F}" srcOrd="1" destOrd="0" presId="urn:microsoft.com/office/officeart/2005/8/layout/hierarchy2"/>
    <dgm:cxn modelId="{0FA66415-EA30-4050-8C0E-9D86F502560D}" type="presOf" srcId="{8F9E546A-9087-42BE-8D66-0406A6617A6C}" destId="{4F551597-A736-43F4-9944-B9DA4DC6A902}" srcOrd="0" destOrd="0" presId="urn:microsoft.com/office/officeart/2005/8/layout/hierarchy2"/>
    <dgm:cxn modelId="{F2B15015-3D16-4959-AC8B-5454411E30E9}" type="presOf" srcId="{17FFE1CD-1A6B-49A9-A5B5-2B943DB5FD46}" destId="{C0395DE8-290A-4D8B-AF11-6160DECEEA0B}" srcOrd="0" destOrd="0" presId="urn:microsoft.com/office/officeart/2005/8/layout/hierarchy2"/>
    <dgm:cxn modelId="{5E21EF18-667C-4DB8-BA66-4775A8271C37}" type="presOf" srcId="{74CA7930-AC82-4CB3-9150-F7D746FBC86C}" destId="{22347B6B-9A3C-45F9-AD5D-E289BACCDABF}" srcOrd="0" destOrd="0" presId="urn:microsoft.com/office/officeart/2005/8/layout/hierarchy2"/>
    <dgm:cxn modelId="{277B371D-BAF7-40D7-8181-6E67172098E6}" type="presOf" srcId="{68599B06-0BC5-4B36-B5DB-EE01831581AE}" destId="{7C182C09-ECC0-46D1-ADD0-B6294FA44C02}" srcOrd="0" destOrd="0" presId="urn:microsoft.com/office/officeart/2005/8/layout/hierarchy2"/>
    <dgm:cxn modelId="{88A2D622-4FD0-43CE-90DC-5DFC56752805}" srcId="{AA5EAC34-D926-419E-90B3-79B67857BCFE}" destId="{03398717-2634-44C2-B9C8-2298BB5AA29A}" srcOrd="1" destOrd="0" parTransId="{FE85AC66-E153-4528-80E1-F957CC1AD84D}" sibTransId="{59882621-E721-440D-87A3-16090168856F}"/>
    <dgm:cxn modelId="{8448F43E-7B7F-44E6-9423-011E36965D39}" type="presOf" srcId="{03398717-2634-44C2-B9C8-2298BB5AA29A}" destId="{D7D8C199-CF5B-4470-8FA3-81D9804F2DF4}" srcOrd="0" destOrd="0" presId="urn:microsoft.com/office/officeart/2005/8/layout/hierarchy2"/>
    <dgm:cxn modelId="{E07C3A65-9D51-42EB-A71F-B99DE28FCCD2}" srcId="{583CA780-BD37-4782-B378-A1CD36AFAA3B}" destId="{8F9E546A-9087-42BE-8D66-0406A6617A6C}" srcOrd="0" destOrd="0" parTransId="{68599B06-0BC5-4B36-B5DB-EE01831581AE}" sibTransId="{818BCAE5-48A9-48A1-9AB3-F6C85BCB15D4}"/>
    <dgm:cxn modelId="{427BB349-8F03-4365-AC91-A2C33109F51E}" type="presOf" srcId="{68599B06-0BC5-4B36-B5DB-EE01831581AE}" destId="{27A50654-23D6-4783-97CF-F921DDD4DC2F}" srcOrd="1" destOrd="0" presId="urn:microsoft.com/office/officeart/2005/8/layout/hierarchy2"/>
    <dgm:cxn modelId="{523CC14F-F7C2-41FC-A2E1-E5C0EBB93C9F}" srcId="{583CA780-BD37-4782-B378-A1CD36AFAA3B}" destId="{256EAD6C-2172-48CC-80C0-D689C1BF7B46}" srcOrd="1" destOrd="0" parTransId="{F49D7965-141C-428F-86CD-1AD880AAE4C5}" sibTransId="{647D756E-D1F0-4716-BAEF-694D83C95474}"/>
    <dgm:cxn modelId="{F5B49E50-07AB-4C8E-BFDF-88977BA66394}" type="presOf" srcId="{71F95B47-80BA-449F-8D93-A5018A46D070}" destId="{3F709E4D-1EB6-428D-BEBA-DDD048837854}" srcOrd="1" destOrd="0" presId="urn:microsoft.com/office/officeart/2005/8/layout/hierarchy2"/>
    <dgm:cxn modelId="{BC10AC76-6BE1-4E17-B1AA-AC83024BE4D9}" type="presOf" srcId="{4D0D99AB-8E5F-4F27-973B-405D2A7048D4}" destId="{3A452FA1-1143-470E-AE26-6EDE9B070DEE}" srcOrd="1" destOrd="0" presId="urn:microsoft.com/office/officeart/2005/8/layout/hierarchy2"/>
    <dgm:cxn modelId="{1E884A9F-8BE4-4BDD-A566-5FAE00B4382B}" srcId="{583CA780-BD37-4782-B378-A1CD36AFAA3B}" destId="{74CA7930-AC82-4CB3-9150-F7D746FBC86C}" srcOrd="3" destOrd="0" parTransId="{1C673CF1-A642-4AED-B4FC-6DC73F503B4B}" sibTransId="{19B80568-E900-44EC-9C52-01E0D1D3BD40}"/>
    <dgm:cxn modelId="{BD98B9A2-7880-4567-BD84-D9CFED82475F}" type="presOf" srcId="{583CA780-BD37-4782-B378-A1CD36AFAA3B}" destId="{EC9011F8-D048-4010-9994-3D1AC35295E6}" srcOrd="0" destOrd="0" presId="urn:microsoft.com/office/officeart/2005/8/layout/hierarchy2"/>
    <dgm:cxn modelId="{DDC427A6-8C8E-4A8E-883F-8AE14408D283}" type="presOf" srcId="{E9B42F04-0B2B-4959-A0C3-80F6E1F29D95}" destId="{5AA44C16-6DC7-4337-BFE8-96EC596C9E29}" srcOrd="0" destOrd="0" presId="urn:microsoft.com/office/officeart/2005/8/layout/hierarchy2"/>
    <dgm:cxn modelId="{4736E2A7-2509-47B0-9310-FC1E27FB847F}" type="presOf" srcId="{71F95B47-80BA-449F-8D93-A5018A46D070}" destId="{4013649C-5E25-44F9-AC93-17BDB7DA1F38}" srcOrd="0" destOrd="0" presId="urn:microsoft.com/office/officeart/2005/8/layout/hierarchy2"/>
    <dgm:cxn modelId="{8F8679AD-3C17-458F-9C0D-6E1C71BC21D0}" srcId="{950F4F07-6470-4D46-B147-E7EC6E1A64AC}" destId="{AA5EAC34-D926-419E-90B3-79B67857BCFE}" srcOrd="0" destOrd="0" parTransId="{C1DD7975-346B-4A0F-80B4-E2C226B30912}" sibTransId="{29A801FC-009E-40E3-B1AD-1524F87D5386}"/>
    <dgm:cxn modelId="{122934B1-D065-4170-93D5-54FA56DF1237}" type="presOf" srcId="{FE85AC66-E153-4528-80E1-F957CC1AD84D}" destId="{646F68BA-9C2B-4903-BD01-31C97F8EFFB9}" srcOrd="1" destOrd="0" presId="urn:microsoft.com/office/officeart/2005/8/layout/hierarchy2"/>
    <dgm:cxn modelId="{901F02BE-36D6-42F6-81A9-25944EF4EBE8}" srcId="{AA5EAC34-D926-419E-90B3-79B67857BCFE}" destId="{583CA780-BD37-4782-B378-A1CD36AFAA3B}" srcOrd="0" destOrd="0" parTransId="{71F95B47-80BA-449F-8D93-A5018A46D070}" sibTransId="{3CC1B1D4-7466-4E18-9B77-6E6464A648B7}"/>
    <dgm:cxn modelId="{65D6D2C5-866B-4A8C-844B-E3D51CC9B5A9}" type="presOf" srcId="{12C721B9-26F9-41F8-8AC3-31227160FE87}" destId="{CCC7A17F-44FB-470B-959C-36298A470C77}" srcOrd="0" destOrd="0" presId="urn:microsoft.com/office/officeart/2005/8/layout/hierarchy2"/>
    <dgm:cxn modelId="{B7BEFFC5-C750-4A4E-9576-FE567DC3EBE4}" type="presOf" srcId="{AA5EAC34-D926-419E-90B3-79B67857BCFE}" destId="{9E8E13A6-551D-4C5F-9CF8-8CE5D9AA1FEC}" srcOrd="0" destOrd="0" presId="urn:microsoft.com/office/officeart/2005/8/layout/hierarchy2"/>
    <dgm:cxn modelId="{D06DABC7-BE38-4C41-B946-97A1B7E752D2}" type="presOf" srcId="{FE85AC66-E153-4528-80E1-F957CC1AD84D}" destId="{07D03005-E1E5-4442-8968-52615B59E5CE}" srcOrd="0" destOrd="0" presId="urn:microsoft.com/office/officeart/2005/8/layout/hierarchy2"/>
    <dgm:cxn modelId="{10C92FCB-500E-4881-8B3E-595C22F19E55}" type="presOf" srcId="{F49D7965-141C-428F-86CD-1AD880AAE4C5}" destId="{FD76C115-F139-4CD3-A440-B4E0C08CCB8A}" srcOrd="1" destOrd="0" presId="urn:microsoft.com/office/officeart/2005/8/layout/hierarchy2"/>
    <dgm:cxn modelId="{86A37CD1-D341-496D-944F-A423A450CC44}" type="presOf" srcId="{256EAD6C-2172-48CC-80C0-D689C1BF7B46}" destId="{409C3C5C-F473-40E5-8E06-6DB0EEFFFD69}" srcOrd="0" destOrd="0" presId="urn:microsoft.com/office/officeart/2005/8/layout/hierarchy2"/>
    <dgm:cxn modelId="{6FDB97D7-74DB-4FEA-BFA0-8E79BCF6891B}" type="presOf" srcId="{17FFE1CD-1A6B-49A9-A5B5-2B943DB5FD46}" destId="{F38C64EC-39EE-4944-B263-4A632D322F21}" srcOrd="1" destOrd="0" presId="urn:microsoft.com/office/officeart/2005/8/layout/hierarchy2"/>
    <dgm:cxn modelId="{EA1AE9D9-63BB-4667-9D33-7D7E722B8994}" type="presOf" srcId="{950F4F07-6470-4D46-B147-E7EC6E1A64AC}" destId="{737D67A1-7971-4F9F-A9D4-FFBD8A111374}" srcOrd="0" destOrd="0" presId="urn:microsoft.com/office/officeart/2005/8/layout/hierarchy2"/>
    <dgm:cxn modelId="{42875CEC-F532-4035-AF5D-B52635BEBA1A}" srcId="{03398717-2634-44C2-B9C8-2298BB5AA29A}" destId="{E9B42F04-0B2B-4959-A0C3-80F6E1F29D95}" srcOrd="0" destOrd="0" parTransId="{17FFE1CD-1A6B-49A9-A5B5-2B943DB5FD46}" sibTransId="{898FA87D-200D-4EA4-91BD-5F5ED1807EAA}"/>
    <dgm:cxn modelId="{3E3C96EF-A74F-45FC-96C0-4FA6E3342721}" srcId="{583CA780-BD37-4782-B378-A1CD36AFAA3B}" destId="{12C721B9-26F9-41F8-8AC3-31227160FE87}" srcOrd="2" destOrd="0" parTransId="{4D0D99AB-8E5F-4F27-973B-405D2A7048D4}" sibTransId="{81081EFD-5CA5-472E-BBAD-E7A9623DBCF7}"/>
    <dgm:cxn modelId="{4B5B73F7-199E-4977-8FBA-C83B91F1756D}" type="presOf" srcId="{1C673CF1-A642-4AED-B4FC-6DC73F503B4B}" destId="{9DD47839-18AA-410F-90E9-374F4C95BDBA}" srcOrd="0" destOrd="0" presId="urn:microsoft.com/office/officeart/2005/8/layout/hierarchy2"/>
    <dgm:cxn modelId="{70750DFA-5262-42E7-BAB8-E1AEAEFF1668}" type="presOf" srcId="{4D0D99AB-8E5F-4F27-973B-405D2A7048D4}" destId="{EFEBDAB3-4519-474D-8587-8644331436BD}" srcOrd="0" destOrd="0" presId="urn:microsoft.com/office/officeart/2005/8/layout/hierarchy2"/>
    <dgm:cxn modelId="{761CBCCE-6FC1-43A1-A923-3B181478A4F3}" type="presParOf" srcId="{737D67A1-7971-4F9F-A9D4-FFBD8A111374}" destId="{BCD885E0-CF9F-4D17-A2A8-74868F449B6D}" srcOrd="0" destOrd="0" presId="urn:microsoft.com/office/officeart/2005/8/layout/hierarchy2"/>
    <dgm:cxn modelId="{672D409F-78F6-4413-A48E-0C516BDA096F}" type="presParOf" srcId="{BCD885E0-CF9F-4D17-A2A8-74868F449B6D}" destId="{9E8E13A6-551D-4C5F-9CF8-8CE5D9AA1FEC}" srcOrd="0" destOrd="0" presId="urn:microsoft.com/office/officeart/2005/8/layout/hierarchy2"/>
    <dgm:cxn modelId="{9B4D2169-728A-41C3-B25D-906786F6C335}" type="presParOf" srcId="{BCD885E0-CF9F-4D17-A2A8-74868F449B6D}" destId="{B532B9FB-0046-40E0-AFC0-BD9CE40D01E0}" srcOrd="1" destOrd="0" presId="urn:microsoft.com/office/officeart/2005/8/layout/hierarchy2"/>
    <dgm:cxn modelId="{A4E40470-ABE1-4B3F-B9BF-B064BED32555}" type="presParOf" srcId="{B532B9FB-0046-40E0-AFC0-BD9CE40D01E0}" destId="{4013649C-5E25-44F9-AC93-17BDB7DA1F38}" srcOrd="0" destOrd="0" presId="urn:microsoft.com/office/officeart/2005/8/layout/hierarchy2"/>
    <dgm:cxn modelId="{29EB69CC-A7C3-460F-AFBA-233499C670C3}" type="presParOf" srcId="{4013649C-5E25-44F9-AC93-17BDB7DA1F38}" destId="{3F709E4D-1EB6-428D-BEBA-DDD048837854}" srcOrd="0" destOrd="0" presId="urn:microsoft.com/office/officeart/2005/8/layout/hierarchy2"/>
    <dgm:cxn modelId="{BCF7A7AB-6283-4F18-B31B-3CC6F1A26CAB}" type="presParOf" srcId="{B532B9FB-0046-40E0-AFC0-BD9CE40D01E0}" destId="{3941F336-3D75-48E9-A53E-28F58A67D5A2}" srcOrd="1" destOrd="0" presId="urn:microsoft.com/office/officeart/2005/8/layout/hierarchy2"/>
    <dgm:cxn modelId="{0C1D80AC-BCB1-4B75-8EAE-0C579FBD786B}" type="presParOf" srcId="{3941F336-3D75-48E9-A53E-28F58A67D5A2}" destId="{EC9011F8-D048-4010-9994-3D1AC35295E6}" srcOrd="0" destOrd="0" presId="urn:microsoft.com/office/officeart/2005/8/layout/hierarchy2"/>
    <dgm:cxn modelId="{EFAC6434-AF69-4433-959E-4B7197167312}" type="presParOf" srcId="{3941F336-3D75-48E9-A53E-28F58A67D5A2}" destId="{B625152F-DBC1-44A2-8FF1-8545A9DD25F6}" srcOrd="1" destOrd="0" presId="urn:microsoft.com/office/officeart/2005/8/layout/hierarchy2"/>
    <dgm:cxn modelId="{7D6E660C-7166-452F-87CD-71087A2EF800}" type="presParOf" srcId="{B625152F-DBC1-44A2-8FF1-8545A9DD25F6}" destId="{7C182C09-ECC0-46D1-ADD0-B6294FA44C02}" srcOrd="0" destOrd="0" presId="urn:microsoft.com/office/officeart/2005/8/layout/hierarchy2"/>
    <dgm:cxn modelId="{7BC465C1-DF3D-4379-9BF4-8DF06D7887CD}" type="presParOf" srcId="{7C182C09-ECC0-46D1-ADD0-B6294FA44C02}" destId="{27A50654-23D6-4783-97CF-F921DDD4DC2F}" srcOrd="0" destOrd="0" presId="urn:microsoft.com/office/officeart/2005/8/layout/hierarchy2"/>
    <dgm:cxn modelId="{CF832884-0206-4B5A-91AA-B1A27949ACCA}" type="presParOf" srcId="{B625152F-DBC1-44A2-8FF1-8545A9DD25F6}" destId="{396125AB-0BB8-4D26-8FB2-C8C1FDFF3F1D}" srcOrd="1" destOrd="0" presId="urn:microsoft.com/office/officeart/2005/8/layout/hierarchy2"/>
    <dgm:cxn modelId="{A4F3F9CD-4995-4FA7-BB34-D782B674D6DC}" type="presParOf" srcId="{396125AB-0BB8-4D26-8FB2-C8C1FDFF3F1D}" destId="{4F551597-A736-43F4-9944-B9DA4DC6A902}" srcOrd="0" destOrd="0" presId="urn:microsoft.com/office/officeart/2005/8/layout/hierarchy2"/>
    <dgm:cxn modelId="{E8DC9E3D-DAFC-4A81-B599-6CE584A8C02F}" type="presParOf" srcId="{396125AB-0BB8-4D26-8FB2-C8C1FDFF3F1D}" destId="{0AD48933-EFCF-407E-9F3B-3884EC942E23}" srcOrd="1" destOrd="0" presId="urn:microsoft.com/office/officeart/2005/8/layout/hierarchy2"/>
    <dgm:cxn modelId="{4B5C6FB5-F468-43FC-915C-8E6BDAA4BCCD}" type="presParOf" srcId="{B625152F-DBC1-44A2-8FF1-8545A9DD25F6}" destId="{3652DD4C-EDD3-4DBF-9005-B114F944BDAB}" srcOrd="2" destOrd="0" presId="urn:microsoft.com/office/officeart/2005/8/layout/hierarchy2"/>
    <dgm:cxn modelId="{84B1E6A2-D3DD-4835-9AF0-392F68E1F78C}" type="presParOf" srcId="{3652DD4C-EDD3-4DBF-9005-B114F944BDAB}" destId="{FD76C115-F139-4CD3-A440-B4E0C08CCB8A}" srcOrd="0" destOrd="0" presId="urn:microsoft.com/office/officeart/2005/8/layout/hierarchy2"/>
    <dgm:cxn modelId="{56B4C015-0543-458C-8B84-D22A6E845738}" type="presParOf" srcId="{B625152F-DBC1-44A2-8FF1-8545A9DD25F6}" destId="{DBD39A9E-F087-4E76-8E91-6686DDA9775D}" srcOrd="3" destOrd="0" presId="urn:microsoft.com/office/officeart/2005/8/layout/hierarchy2"/>
    <dgm:cxn modelId="{8DE71EEB-835A-41BB-8D51-48C886FF65D8}" type="presParOf" srcId="{DBD39A9E-F087-4E76-8E91-6686DDA9775D}" destId="{409C3C5C-F473-40E5-8E06-6DB0EEFFFD69}" srcOrd="0" destOrd="0" presId="urn:microsoft.com/office/officeart/2005/8/layout/hierarchy2"/>
    <dgm:cxn modelId="{17659E7B-2249-4D90-8DA2-4A8ADE2E36BC}" type="presParOf" srcId="{DBD39A9E-F087-4E76-8E91-6686DDA9775D}" destId="{25133290-F300-4481-9D1F-9DA2C835C5ED}" srcOrd="1" destOrd="0" presId="urn:microsoft.com/office/officeart/2005/8/layout/hierarchy2"/>
    <dgm:cxn modelId="{37644F2C-CE69-401E-B1E2-B8EA5B5F4CA4}" type="presParOf" srcId="{B625152F-DBC1-44A2-8FF1-8545A9DD25F6}" destId="{EFEBDAB3-4519-474D-8587-8644331436BD}" srcOrd="4" destOrd="0" presId="urn:microsoft.com/office/officeart/2005/8/layout/hierarchy2"/>
    <dgm:cxn modelId="{02429199-7DA2-41E4-A32D-8B43E0853730}" type="presParOf" srcId="{EFEBDAB3-4519-474D-8587-8644331436BD}" destId="{3A452FA1-1143-470E-AE26-6EDE9B070DEE}" srcOrd="0" destOrd="0" presId="urn:microsoft.com/office/officeart/2005/8/layout/hierarchy2"/>
    <dgm:cxn modelId="{04003D2A-1739-478C-AA88-AE4967F13E88}" type="presParOf" srcId="{B625152F-DBC1-44A2-8FF1-8545A9DD25F6}" destId="{7D4E1FE1-C2B0-4AF3-B915-4E5C3C2E8DA0}" srcOrd="5" destOrd="0" presId="urn:microsoft.com/office/officeart/2005/8/layout/hierarchy2"/>
    <dgm:cxn modelId="{F4A9621B-EB9B-49F7-9EAA-C0420A840F16}" type="presParOf" srcId="{7D4E1FE1-C2B0-4AF3-B915-4E5C3C2E8DA0}" destId="{CCC7A17F-44FB-470B-959C-36298A470C77}" srcOrd="0" destOrd="0" presId="urn:microsoft.com/office/officeart/2005/8/layout/hierarchy2"/>
    <dgm:cxn modelId="{E441C161-AB23-41A6-BD8C-13B3788F33E1}" type="presParOf" srcId="{7D4E1FE1-C2B0-4AF3-B915-4E5C3C2E8DA0}" destId="{0BCF6B48-F12F-4901-8EDD-AA372D8B5D46}" srcOrd="1" destOrd="0" presId="urn:microsoft.com/office/officeart/2005/8/layout/hierarchy2"/>
    <dgm:cxn modelId="{5F112424-73D0-49AD-8780-E693DE47D4E4}" type="presParOf" srcId="{B625152F-DBC1-44A2-8FF1-8545A9DD25F6}" destId="{9DD47839-18AA-410F-90E9-374F4C95BDBA}" srcOrd="6" destOrd="0" presId="urn:microsoft.com/office/officeart/2005/8/layout/hierarchy2"/>
    <dgm:cxn modelId="{8BA61120-FA9B-4390-8CA5-1C25691EF4EF}" type="presParOf" srcId="{9DD47839-18AA-410F-90E9-374F4C95BDBA}" destId="{655FF831-F22B-4733-8C75-5E01758DFF9F}" srcOrd="0" destOrd="0" presId="urn:microsoft.com/office/officeart/2005/8/layout/hierarchy2"/>
    <dgm:cxn modelId="{B128C954-00F7-4B01-BD6A-EA2335B89629}" type="presParOf" srcId="{B625152F-DBC1-44A2-8FF1-8545A9DD25F6}" destId="{B722DDAA-CB3B-4BD5-89C1-C87BBDD1B601}" srcOrd="7" destOrd="0" presId="urn:microsoft.com/office/officeart/2005/8/layout/hierarchy2"/>
    <dgm:cxn modelId="{3BAD7FC9-3008-40C2-B554-FA36AB36E9C0}" type="presParOf" srcId="{B722DDAA-CB3B-4BD5-89C1-C87BBDD1B601}" destId="{22347B6B-9A3C-45F9-AD5D-E289BACCDABF}" srcOrd="0" destOrd="0" presId="urn:microsoft.com/office/officeart/2005/8/layout/hierarchy2"/>
    <dgm:cxn modelId="{11EF43A0-44DA-4AFD-BE80-E060CA8D53CD}" type="presParOf" srcId="{B722DDAA-CB3B-4BD5-89C1-C87BBDD1B601}" destId="{D20A9268-EF7A-42B0-A4E5-748341CDA4DC}" srcOrd="1" destOrd="0" presId="urn:microsoft.com/office/officeart/2005/8/layout/hierarchy2"/>
    <dgm:cxn modelId="{18EAE077-7E25-4C17-AF12-DA70D857635C}" type="presParOf" srcId="{B532B9FB-0046-40E0-AFC0-BD9CE40D01E0}" destId="{07D03005-E1E5-4442-8968-52615B59E5CE}" srcOrd="2" destOrd="0" presId="urn:microsoft.com/office/officeart/2005/8/layout/hierarchy2"/>
    <dgm:cxn modelId="{CC4AFB6B-8599-4A38-9EA4-B8052EF12C98}" type="presParOf" srcId="{07D03005-E1E5-4442-8968-52615B59E5CE}" destId="{646F68BA-9C2B-4903-BD01-31C97F8EFFB9}" srcOrd="0" destOrd="0" presId="urn:microsoft.com/office/officeart/2005/8/layout/hierarchy2"/>
    <dgm:cxn modelId="{0C7E7FCD-E69A-42F3-941E-3195F73BE9E7}" type="presParOf" srcId="{B532B9FB-0046-40E0-AFC0-BD9CE40D01E0}" destId="{68DF7E37-E1E9-4B5D-9CF4-F5122FA4323F}" srcOrd="3" destOrd="0" presId="urn:microsoft.com/office/officeart/2005/8/layout/hierarchy2"/>
    <dgm:cxn modelId="{2E75D5A6-332F-465D-B892-8EA7E2070094}" type="presParOf" srcId="{68DF7E37-E1E9-4B5D-9CF4-F5122FA4323F}" destId="{D7D8C199-CF5B-4470-8FA3-81D9804F2DF4}" srcOrd="0" destOrd="0" presId="urn:microsoft.com/office/officeart/2005/8/layout/hierarchy2"/>
    <dgm:cxn modelId="{20783A67-629A-473C-A8B0-B8BDA7066C2C}" type="presParOf" srcId="{68DF7E37-E1E9-4B5D-9CF4-F5122FA4323F}" destId="{5E78FF48-CCA0-4449-BE60-BC12C51213DD}" srcOrd="1" destOrd="0" presId="urn:microsoft.com/office/officeart/2005/8/layout/hierarchy2"/>
    <dgm:cxn modelId="{9C3F956D-105A-4552-A235-EC12EB069B34}" type="presParOf" srcId="{5E78FF48-CCA0-4449-BE60-BC12C51213DD}" destId="{C0395DE8-290A-4D8B-AF11-6160DECEEA0B}" srcOrd="0" destOrd="0" presId="urn:microsoft.com/office/officeart/2005/8/layout/hierarchy2"/>
    <dgm:cxn modelId="{C1B63D62-F445-4C54-86B0-707302D7C5A4}" type="presParOf" srcId="{C0395DE8-290A-4D8B-AF11-6160DECEEA0B}" destId="{F38C64EC-39EE-4944-B263-4A632D322F21}" srcOrd="0" destOrd="0" presId="urn:microsoft.com/office/officeart/2005/8/layout/hierarchy2"/>
    <dgm:cxn modelId="{E9713C02-6B6B-498A-935D-787F3F8DCCA3}" type="presParOf" srcId="{5E78FF48-CCA0-4449-BE60-BC12C51213DD}" destId="{1A509497-CEF6-42C3-8C6E-2C2E3EE56AEA}" srcOrd="1" destOrd="0" presId="urn:microsoft.com/office/officeart/2005/8/layout/hierarchy2"/>
    <dgm:cxn modelId="{4D61E968-A776-4E01-A0E1-571C469D450D}" type="presParOf" srcId="{1A509497-CEF6-42C3-8C6E-2C2E3EE56AEA}" destId="{5AA44C16-6DC7-4337-BFE8-96EC596C9E29}" srcOrd="0" destOrd="0" presId="urn:microsoft.com/office/officeart/2005/8/layout/hierarchy2"/>
    <dgm:cxn modelId="{13C424A7-12B8-4874-80B6-44CAC87E84E5}" type="presParOf" srcId="{1A509497-CEF6-42C3-8C6E-2C2E3EE56AEA}" destId="{DAB4F8B7-A280-469E-8143-898D9578200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8F1897-7D2F-416E-994D-19D036E12B8F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443D34-5BB5-4E2D-B6CF-F6D92ED67927}">
      <dgm:prSet phldrT="[Текст]" custT="1"/>
      <dgm:spPr/>
      <dgm:t>
        <a:bodyPr/>
        <a:lstStyle/>
        <a:p>
          <a:pPr algn="ctr"/>
          <a:r>
            <a:rPr lang="ru-RU" sz="2800" dirty="0">
              <a:solidFill>
                <a:schemeClr val="tx1"/>
              </a:solidFill>
            </a:rPr>
            <a:t>Виды преемственности: </a:t>
          </a:r>
          <a:r>
            <a:rPr lang="ru-RU" sz="2800" dirty="0">
              <a:solidFill>
                <a:srgbClr val="FF0000"/>
              </a:solidFill>
            </a:rPr>
            <a:t>целевая</a:t>
          </a:r>
          <a:r>
            <a:rPr lang="ru-RU" sz="2800" dirty="0"/>
            <a:t>, </a:t>
          </a:r>
          <a:r>
            <a:rPr lang="ru-RU" sz="2800" dirty="0">
              <a:solidFill>
                <a:srgbClr val="FFFF00"/>
              </a:solidFill>
            </a:rPr>
            <a:t>содержательная</a:t>
          </a:r>
          <a:r>
            <a:rPr lang="ru-RU" sz="2800" dirty="0"/>
            <a:t>, </a:t>
          </a:r>
          <a:r>
            <a:rPr lang="ru-RU" sz="2800" dirty="0">
              <a:solidFill>
                <a:schemeClr val="bg1"/>
              </a:solidFill>
            </a:rPr>
            <a:t>технологическая</a:t>
          </a:r>
        </a:p>
      </dgm:t>
    </dgm:pt>
    <dgm:pt modelId="{225E7765-06FE-4E21-878E-43C9FB2FCD09}" type="parTrans" cxnId="{D6365134-46D2-4873-AA39-42CC975E3F84}">
      <dgm:prSet/>
      <dgm:spPr/>
      <dgm:t>
        <a:bodyPr/>
        <a:lstStyle/>
        <a:p>
          <a:endParaRPr lang="ru-RU"/>
        </a:p>
      </dgm:t>
    </dgm:pt>
    <dgm:pt modelId="{0EAC6C94-6AFC-4769-B898-D7AD9EF1559C}" type="sibTrans" cxnId="{D6365134-46D2-4873-AA39-42CC975E3F84}">
      <dgm:prSet/>
      <dgm:spPr/>
      <dgm:t>
        <a:bodyPr/>
        <a:lstStyle/>
        <a:p>
          <a:endParaRPr lang="ru-RU"/>
        </a:p>
      </dgm:t>
    </dgm:pt>
    <dgm:pt modelId="{77F9CAC7-E123-49FD-9E07-AD4D93D3F399}">
      <dgm:prSet phldrT="[Текст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dirty="0"/>
            <a:t>Согласование целей и задач воспитания и обучения детей на различных ступенях образования</a:t>
          </a:r>
        </a:p>
      </dgm:t>
    </dgm:pt>
    <dgm:pt modelId="{5863A56C-69DD-46EF-A4DD-B38B406C73CB}" type="parTrans" cxnId="{B5C446C8-EC32-4C58-9706-0B813AF3BC9F}">
      <dgm:prSet/>
      <dgm:spPr/>
      <dgm:t>
        <a:bodyPr/>
        <a:lstStyle/>
        <a:p>
          <a:endParaRPr lang="ru-RU"/>
        </a:p>
      </dgm:t>
    </dgm:pt>
    <dgm:pt modelId="{68045950-56E4-400B-A425-97B0B8E0C913}" type="sibTrans" cxnId="{B5C446C8-EC32-4C58-9706-0B813AF3BC9F}">
      <dgm:prSet/>
      <dgm:spPr/>
      <dgm:t>
        <a:bodyPr/>
        <a:lstStyle/>
        <a:p>
          <a:endParaRPr lang="ru-RU"/>
        </a:p>
      </dgm:t>
    </dgm:pt>
    <dgm:pt modelId="{F5C35752-F6B1-4786-BD4D-3E33D26A310F}">
      <dgm:prSet phldrT="[Текст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dirty="0"/>
            <a:t>Преемственность содержания учебных программ в НШ И ДОУ</a:t>
          </a:r>
        </a:p>
      </dgm:t>
    </dgm:pt>
    <dgm:pt modelId="{C586ECF9-F68A-452F-BD86-372D9A2E0102}" type="parTrans" cxnId="{AA96F231-7224-4A1D-A4AB-4357500FFA2A}">
      <dgm:prSet/>
      <dgm:spPr/>
      <dgm:t>
        <a:bodyPr/>
        <a:lstStyle/>
        <a:p>
          <a:endParaRPr lang="ru-RU"/>
        </a:p>
      </dgm:t>
    </dgm:pt>
    <dgm:pt modelId="{84E28FD4-8D0E-49B5-BAD4-0CF4A44758E3}" type="sibTrans" cxnId="{AA96F231-7224-4A1D-A4AB-4357500FFA2A}">
      <dgm:prSet/>
      <dgm:spPr/>
      <dgm:t>
        <a:bodyPr/>
        <a:lstStyle/>
        <a:p>
          <a:endParaRPr lang="ru-RU"/>
        </a:p>
      </dgm:t>
    </dgm:pt>
    <dgm:pt modelId="{9168598D-A6CF-4ABC-A4CC-BB061B143694}">
      <dgm:prSet phldrT="[Текст]" custT="1"/>
      <dgm:spPr/>
      <dgm:t>
        <a:bodyPr/>
        <a:lstStyle/>
        <a:p>
          <a:pPr algn="ctr"/>
          <a:r>
            <a:rPr lang="ru-RU" sz="2000" dirty="0">
              <a:solidFill>
                <a:srgbClr val="FFFF00"/>
              </a:solidFill>
            </a:rPr>
            <a:t>ФГОС ДО и НОО</a:t>
          </a:r>
        </a:p>
      </dgm:t>
    </dgm:pt>
    <dgm:pt modelId="{79CCA312-B9F9-48FD-A690-F6E1A29572FB}" type="parTrans" cxnId="{82706E40-6C78-49FA-8006-A2AE74124C50}">
      <dgm:prSet/>
      <dgm:spPr/>
      <dgm:t>
        <a:bodyPr/>
        <a:lstStyle/>
        <a:p>
          <a:endParaRPr lang="ru-RU"/>
        </a:p>
      </dgm:t>
    </dgm:pt>
    <dgm:pt modelId="{094A3813-8A72-4F27-9190-ED02FCE4A033}" type="sibTrans" cxnId="{82706E40-6C78-49FA-8006-A2AE74124C50}">
      <dgm:prSet/>
      <dgm:spPr/>
      <dgm:t>
        <a:bodyPr/>
        <a:lstStyle/>
        <a:p>
          <a:endParaRPr lang="ru-RU"/>
        </a:p>
      </dgm:t>
    </dgm:pt>
    <dgm:pt modelId="{9610E553-FF2A-42BB-B339-76F53BDE0D89}">
      <dgm:prSet phldrT="[Текст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dirty="0"/>
            <a:t>Примерная основная образовательная программа</a:t>
          </a:r>
        </a:p>
      </dgm:t>
    </dgm:pt>
    <dgm:pt modelId="{17148FB9-76B8-4959-A381-9DBC12EAD7B9}" type="parTrans" cxnId="{57FEEE80-888C-4380-BCC7-D1645F1DA116}">
      <dgm:prSet/>
      <dgm:spPr/>
      <dgm:t>
        <a:bodyPr/>
        <a:lstStyle/>
        <a:p>
          <a:endParaRPr lang="ru-RU"/>
        </a:p>
      </dgm:t>
    </dgm:pt>
    <dgm:pt modelId="{95E4B476-7CB8-4F64-A188-83276D50DC69}" type="sibTrans" cxnId="{57FEEE80-888C-4380-BCC7-D1645F1DA116}">
      <dgm:prSet/>
      <dgm:spPr/>
      <dgm:t>
        <a:bodyPr/>
        <a:lstStyle/>
        <a:p>
          <a:endParaRPr lang="ru-RU"/>
        </a:p>
      </dgm:t>
    </dgm:pt>
    <dgm:pt modelId="{9F8A5380-ABD6-4A51-9E91-F9730C643638}">
      <dgm:prSet phldrT="[Текст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dirty="0"/>
            <a:t>Системно-деятельностный подход</a:t>
          </a:r>
        </a:p>
      </dgm:t>
    </dgm:pt>
    <dgm:pt modelId="{5C43F873-3E53-4A73-A8D0-0ED2AE2A8D0E}" type="parTrans" cxnId="{DBAA7B51-0358-4072-813C-7F4259FAC616}">
      <dgm:prSet/>
      <dgm:spPr/>
      <dgm:t>
        <a:bodyPr/>
        <a:lstStyle/>
        <a:p>
          <a:endParaRPr lang="ru-RU"/>
        </a:p>
      </dgm:t>
    </dgm:pt>
    <dgm:pt modelId="{DFCE03B6-82F8-4F89-B9BC-E801B69FF5F4}" type="sibTrans" cxnId="{DBAA7B51-0358-4072-813C-7F4259FAC616}">
      <dgm:prSet/>
      <dgm:spPr/>
      <dgm:t>
        <a:bodyPr/>
        <a:lstStyle/>
        <a:p>
          <a:endParaRPr lang="ru-RU"/>
        </a:p>
      </dgm:t>
    </dgm:pt>
    <dgm:pt modelId="{0D64614A-FD38-43C0-B84F-3D907510BC2B}">
      <dgm:prSet phldrT="[Текст]"/>
      <dgm:spPr/>
      <dgm:t>
        <a:bodyPr/>
        <a:lstStyle/>
        <a:p>
          <a:pPr algn="ctr"/>
          <a:r>
            <a:rPr lang="ru-RU" dirty="0">
              <a:solidFill>
                <a:schemeClr val="bg1"/>
              </a:solidFill>
            </a:rPr>
            <a:t>Рабочая образовательная программа (образовательная область «Ознакомление с окружающим миром», предмет «Окружающий мир»)</a:t>
          </a:r>
        </a:p>
      </dgm:t>
    </dgm:pt>
    <dgm:pt modelId="{EEFF4904-98A6-41E1-AADD-8AC55E282C7B}" type="parTrans" cxnId="{EE6AAF29-A01A-4FAE-8C29-FEF13BCB49DE}">
      <dgm:prSet/>
      <dgm:spPr/>
      <dgm:t>
        <a:bodyPr/>
        <a:lstStyle/>
        <a:p>
          <a:endParaRPr lang="ru-RU"/>
        </a:p>
      </dgm:t>
    </dgm:pt>
    <dgm:pt modelId="{11215488-7D61-40BD-8461-36A8F94269E1}" type="sibTrans" cxnId="{EE6AAF29-A01A-4FAE-8C29-FEF13BCB49DE}">
      <dgm:prSet/>
      <dgm:spPr/>
      <dgm:t>
        <a:bodyPr/>
        <a:lstStyle/>
        <a:p>
          <a:endParaRPr lang="ru-RU"/>
        </a:p>
      </dgm:t>
    </dgm:pt>
    <dgm:pt modelId="{0C1E5471-42B0-4681-8AC3-0E8A1900F602}">
      <dgm:prSet phldrT="[Текст]"/>
      <dgm:spPr/>
      <dgm:t>
        <a:bodyPr/>
        <a:lstStyle/>
        <a:p>
          <a:r>
            <a:rPr lang="ru-RU" dirty="0"/>
            <a:t>Наблюдения и экспериментирование с природными объектами </a:t>
          </a:r>
        </a:p>
        <a:p>
          <a:r>
            <a:rPr lang="ru-RU" dirty="0"/>
            <a:t>УМК «Дошкольник»</a:t>
          </a:r>
        </a:p>
      </dgm:t>
    </dgm:pt>
    <dgm:pt modelId="{05AC64EF-496E-4F06-8BE7-64823D926B85}" type="parTrans" cxnId="{A631FEE7-7F6E-41B5-B167-AC6752DB398C}">
      <dgm:prSet/>
      <dgm:spPr/>
      <dgm:t>
        <a:bodyPr/>
        <a:lstStyle/>
        <a:p>
          <a:endParaRPr lang="ru-RU"/>
        </a:p>
      </dgm:t>
    </dgm:pt>
    <dgm:pt modelId="{D1642279-FDDD-4589-ACE4-761521610F91}" type="sibTrans" cxnId="{A631FEE7-7F6E-41B5-B167-AC6752DB398C}">
      <dgm:prSet/>
      <dgm:spPr/>
      <dgm:t>
        <a:bodyPr/>
        <a:lstStyle/>
        <a:p>
          <a:endParaRPr lang="ru-RU"/>
        </a:p>
      </dgm:t>
    </dgm:pt>
    <dgm:pt modelId="{C03A9665-1A9C-43CC-90D9-72231CA61112}">
      <dgm:prSet phldrT="[Текст]"/>
      <dgm:spPr/>
      <dgm:t>
        <a:bodyPr/>
        <a:lstStyle/>
        <a:p>
          <a:r>
            <a:rPr lang="ru-RU" dirty="0"/>
            <a:t>Химико-экологические эксперименты</a:t>
          </a:r>
        </a:p>
        <a:p>
          <a:r>
            <a:rPr lang="ru-RU" dirty="0"/>
            <a:t>УМК «Начальная школа»</a:t>
          </a:r>
        </a:p>
      </dgm:t>
    </dgm:pt>
    <dgm:pt modelId="{8169C48F-D2E9-4630-97BD-6450550FC0B0}" type="parTrans" cxnId="{7DBF50C1-0284-409C-8BB4-FFC5690A3BC4}">
      <dgm:prSet/>
      <dgm:spPr/>
      <dgm:t>
        <a:bodyPr/>
        <a:lstStyle/>
        <a:p>
          <a:endParaRPr lang="ru-RU"/>
        </a:p>
      </dgm:t>
    </dgm:pt>
    <dgm:pt modelId="{E0E0F0F5-C9C2-4036-B8A1-176BDFB457C3}" type="sibTrans" cxnId="{7DBF50C1-0284-409C-8BB4-FFC5690A3BC4}">
      <dgm:prSet/>
      <dgm:spPr/>
      <dgm:t>
        <a:bodyPr/>
        <a:lstStyle/>
        <a:p>
          <a:endParaRPr lang="ru-RU"/>
        </a:p>
      </dgm:t>
    </dgm:pt>
    <dgm:pt modelId="{B98E946F-6245-4702-B8F5-C4326EC8AEB6}">
      <dgm:prSet phldrT="[Текст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dirty="0"/>
            <a:t>Преемственность средств, форм, приёмов и методов воспитания и обучения</a:t>
          </a:r>
        </a:p>
      </dgm:t>
    </dgm:pt>
    <dgm:pt modelId="{32A9AF20-92DF-4D88-8263-E62820CAA303}" type="parTrans" cxnId="{ED07F174-F1DD-435F-8CF4-EF7D26D87685}">
      <dgm:prSet/>
      <dgm:spPr/>
      <dgm:t>
        <a:bodyPr/>
        <a:lstStyle/>
        <a:p>
          <a:endParaRPr lang="ru-RU"/>
        </a:p>
      </dgm:t>
    </dgm:pt>
    <dgm:pt modelId="{B19E5AF9-7573-475E-A461-6A23B621634A}" type="sibTrans" cxnId="{ED07F174-F1DD-435F-8CF4-EF7D26D87685}">
      <dgm:prSet/>
      <dgm:spPr/>
      <dgm:t>
        <a:bodyPr/>
        <a:lstStyle/>
        <a:p>
          <a:endParaRPr lang="ru-RU"/>
        </a:p>
      </dgm:t>
    </dgm:pt>
    <dgm:pt modelId="{8B49FCF8-1752-4961-A0A9-9499D83EBA2C}" type="pres">
      <dgm:prSet presAssocID="{808F1897-7D2F-416E-994D-19D036E12B8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62E1F146-440D-4968-9B60-3FAF545BC823}" type="pres">
      <dgm:prSet presAssocID="{808F1897-7D2F-416E-994D-19D036E12B8F}" presName="outerBox" presStyleCnt="0"/>
      <dgm:spPr/>
    </dgm:pt>
    <dgm:pt modelId="{F9A3F428-6E29-428A-BC6D-397EC4A71E0C}" type="pres">
      <dgm:prSet presAssocID="{808F1897-7D2F-416E-994D-19D036E12B8F}" presName="outerBoxParent" presStyleLbl="node1" presStyleIdx="0" presStyleCnt="3" custLinFactNeighborY="166"/>
      <dgm:spPr/>
    </dgm:pt>
    <dgm:pt modelId="{48121D27-A1B1-4382-8919-7F52163AB277}" type="pres">
      <dgm:prSet presAssocID="{808F1897-7D2F-416E-994D-19D036E12B8F}" presName="outerBoxChildren" presStyleCnt="0"/>
      <dgm:spPr/>
    </dgm:pt>
    <dgm:pt modelId="{B33D4041-94E4-4A99-A29E-FF8654A10304}" type="pres">
      <dgm:prSet presAssocID="{77F9CAC7-E123-49FD-9E07-AD4D93D3F399}" presName="oChild" presStyleLbl="fgAcc1" presStyleIdx="0" presStyleCnt="7" custScaleY="78896" custLinFactNeighborX="1064" custLinFactNeighborY="26592">
        <dgm:presLayoutVars>
          <dgm:bulletEnabled val="1"/>
        </dgm:presLayoutVars>
      </dgm:prSet>
      <dgm:spPr/>
    </dgm:pt>
    <dgm:pt modelId="{7A38D8A9-F46C-441C-83BC-180E7EF3FCD8}" type="pres">
      <dgm:prSet presAssocID="{68045950-56E4-400B-A425-97B0B8E0C913}" presName="outerSibTrans" presStyleCnt="0"/>
      <dgm:spPr/>
    </dgm:pt>
    <dgm:pt modelId="{61635CD9-8DAA-4B14-82E5-57A3D28785A0}" type="pres">
      <dgm:prSet presAssocID="{F5C35752-F6B1-4786-BD4D-3E33D26A310F}" presName="oChild" presStyleLbl="fgAcc1" presStyleIdx="1" presStyleCnt="7" custScaleY="65137">
        <dgm:presLayoutVars>
          <dgm:bulletEnabled val="1"/>
        </dgm:presLayoutVars>
      </dgm:prSet>
      <dgm:spPr/>
    </dgm:pt>
    <dgm:pt modelId="{979D4185-8CD5-4DBE-AC8B-FE5134484B60}" type="pres">
      <dgm:prSet presAssocID="{84E28FD4-8D0E-49B5-BAD4-0CF4A44758E3}" presName="outerSibTrans" presStyleCnt="0"/>
      <dgm:spPr/>
    </dgm:pt>
    <dgm:pt modelId="{BFF30B10-2401-4B44-9EBD-8341DAA06C9F}" type="pres">
      <dgm:prSet presAssocID="{B98E946F-6245-4702-B8F5-C4326EC8AEB6}" presName="oChild" presStyleLbl="fgAcc1" presStyleIdx="2" presStyleCnt="7" custScaleX="102398" custScaleY="80043" custLinFactNeighborX="1064" custLinFactNeighborY="65503">
        <dgm:presLayoutVars>
          <dgm:bulletEnabled val="1"/>
        </dgm:presLayoutVars>
      </dgm:prSet>
      <dgm:spPr/>
    </dgm:pt>
    <dgm:pt modelId="{BBE034CB-461B-4EF3-B6A8-5D9B8534C19B}" type="pres">
      <dgm:prSet presAssocID="{808F1897-7D2F-416E-994D-19D036E12B8F}" presName="middleBox" presStyleCnt="0"/>
      <dgm:spPr/>
    </dgm:pt>
    <dgm:pt modelId="{2E844B86-409F-46CE-8199-6D9C8059EC64}" type="pres">
      <dgm:prSet presAssocID="{808F1897-7D2F-416E-994D-19D036E12B8F}" presName="middleBoxParent" presStyleLbl="node1" presStyleIdx="1" presStyleCnt="3"/>
      <dgm:spPr/>
    </dgm:pt>
    <dgm:pt modelId="{E760E72A-86C7-444F-8CAC-DCF8C6455A5B}" type="pres">
      <dgm:prSet presAssocID="{808F1897-7D2F-416E-994D-19D036E12B8F}" presName="middleBoxChildren" presStyleCnt="0"/>
      <dgm:spPr/>
    </dgm:pt>
    <dgm:pt modelId="{6DA1B7E0-953A-49DA-A33A-049B43AB7248}" type="pres">
      <dgm:prSet presAssocID="{9610E553-FF2A-42BB-B339-76F53BDE0D89}" presName="mChild" presStyleLbl="fgAcc1" presStyleIdx="3" presStyleCnt="7">
        <dgm:presLayoutVars>
          <dgm:bulletEnabled val="1"/>
        </dgm:presLayoutVars>
      </dgm:prSet>
      <dgm:spPr/>
    </dgm:pt>
    <dgm:pt modelId="{0A61F42B-EF82-419F-B25E-EA93C0E1B73F}" type="pres">
      <dgm:prSet presAssocID="{95E4B476-7CB8-4F64-A188-83276D50DC69}" presName="middleSibTrans" presStyleCnt="0"/>
      <dgm:spPr/>
    </dgm:pt>
    <dgm:pt modelId="{8D30FE81-722B-4410-B386-6A6249AD4892}" type="pres">
      <dgm:prSet presAssocID="{9F8A5380-ABD6-4A51-9E91-F9730C643638}" presName="mChild" presStyleLbl="fgAcc1" presStyleIdx="4" presStyleCnt="7">
        <dgm:presLayoutVars>
          <dgm:bulletEnabled val="1"/>
        </dgm:presLayoutVars>
      </dgm:prSet>
      <dgm:spPr/>
    </dgm:pt>
    <dgm:pt modelId="{9FDF946C-6FCD-47B7-AA96-0BA56B99B1D0}" type="pres">
      <dgm:prSet presAssocID="{808F1897-7D2F-416E-994D-19D036E12B8F}" presName="centerBox" presStyleCnt="0"/>
      <dgm:spPr/>
    </dgm:pt>
    <dgm:pt modelId="{B9384882-973F-4620-B4BE-CC0577C093A3}" type="pres">
      <dgm:prSet presAssocID="{808F1897-7D2F-416E-994D-19D036E12B8F}" presName="centerBoxParent" presStyleLbl="node1" presStyleIdx="2" presStyleCnt="3"/>
      <dgm:spPr/>
    </dgm:pt>
    <dgm:pt modelId="{4A66AA61-62A9-4CE4-B471-9AADDDAE635D}" type="pres">
      <dgm:prSet presAssocID="{808F1897-7D2F-416E-994D-19D036E12B8F}" presName="centerBoxChildren" presStyleCnt="0"/>
      <dgm:spPr/>
    </dgm:pt>
    <dgm:pt modelId="{4C349E3C-74B7-4F38-BB28-701B79B58A6C}" type="pres">
      <dgm:prSet presAssocID="{0C1E5471-42B0-4681-8AC3-0E8A1900F602}" presName="cChild" presStyleLbl="fgAcc1" presStyleIdx="5" presStyleCnt="7">
        <dgm:presLayoutVars>
          <dgm:bulletEnabled val="1"/>
        </dgm:presLayoutVars>
      </dgm:prSet>
      <dgm:spPr/>
    </dgm:pt>
    <dgm:pt modelId="{10FA6F97-91DB-465F-9860-08AA87745630}" type="pres">
      <dgm:prSet presAssocID="{D1642279-FDDD-4589-ACE4-761521610F91}" presName="centerSibTrans" presStyleCnt="0"/>
      <dgm:spPr/>
    </dgm:pt>
    <dgm:pt modelId="{E6FCBCC7-835B-4CB4-9063-97A4140D1486}" type="pres">
      <dgm:prSet presAssocID="{C03A9665-1A9C-43CC-90D9-72231CA61112}" presName="cChild" presStyleLbl="fgAcc1" presStyleIdx="6" presStyleCnt="7">
        <dgm:presLayoutVars>
          <dgm:bulletEnabled val="1"/>
        </dgm:presLayoutVars>
      </dgm:prSet>
      <dgm:spPr/>
    </dgm:pt>
  </dgm:ptLst>
  <dgm:cxnLst>
    <dgm:cxn modelId="{DDE7C70A-57DF-4278-923F-7E248B8B2E48}" type="presOf" srcId="{77F9CAC7-E123-49FD-9E07-AD4D93D3F399}" destId="{B33D4041-94E4-4A99-A29E-FF8654A10304}" srcOrd="0" destOrd="0" presId="urn:microsoft.com/office/officeart/2005/8/layout/target2"/>
    <dgm:cxn modelId="{DBC16417-BB5E-4F52-91EB-DBFD486BCD5F}" type="presOf" srcId="{B98E946F-6245-4702-B8F5-C4326EC8AEB6}" destId="{BFF30B10-2401-4B44-9EBD-8341DAA06C9F}" srcOrd="0" destOrd="0" presId="urn:microsoft.com/office/officeart/2005/8/layout/target2"/>
    <dgm:cxn modelId="{A6C55823-1453-4F98-88FF-D2177A1B2EE8}" type="presOf" srcId="{0D64614A-FD38-43C0-B84F-3D907510BC2B}" destId="{B9384882-973F-4620-B4BE-CC0577C093A3}" srcOrd="0" destOrd="0" presId="urn:microsoft.com/office/officeart/2005/8/layout/target2"/>
    <dgm:cxn modelId="{EE6AAF29-A01A-4FAE-8C29-FEF13BCB49DE}" srcId="{808F1897-7D2F-416E-994D-19D036E12B8F}" destId="{0D64614A-FD38-43C0-B84F-3D907510BC2B}" srcOrd="2" destOrd="0" parTransId="{EEFF4904-98A6-41E1-AADD-8AC55E282C7B}" sibTransId="{11215488-7D61-40BD-8461-36A8F94269E1}"/>
    <dgm:cxn modelId="{AA96F231-7224-4A1D-A4AB-4357500FFA2A}" srcId="{D5443D34-5BB5-4E2D-B6CF-F6D92ED67927}" destId="{F5C35752-F6B1-4786-BD4D-3E33D26A310F}" srcOrd="1" destOrd="0" parTransId="{C586ECF9-F68A-452F-BD86-372D9A2E0102}" sibTransId="{84E28FD4-8D0E-49B5-BAD4-0CF4A44758E3}"/>
    <dgm:cxn modelId="{D6365134-46D2-4873-AA39-42CC975E3F84}" srcId="{808F1897-7D2F-416E-994D-19D036E12B8F}" destId="{D5443D34-5BB5-4E2D-B6CF-F6D92ED67927}" srcOrd="0" destOrd="0" parTransId="{225E7765-06FE-4E21-878E-43C9FB2FCD09}" sibTransId="{0EAC6C94-6AFC-4769-B898-D7AD9EF1559C}"/>
    <dgm:cxn modelId="{82706E40-6C78-49FA-8006-A2AE74124C50}" srcId="{808F1897-7D2F-416E-994D-19D036E12B8F}" destId="{9168598D-A6CF-4ABC-A4CC-BB061B143694}" srcOrd="1" destOrd="0" parTransId="{79CCA312-B9F9-48FD-A690-F6E1A29572FB}" sibTransId="{094A3813-8A72-4F27-9190-ED02FCE4A033}"/>
    <dgm:cxn modelId="{86908E5F-9596-4497-ABFA-52AAFB1B6F9D}" type="presOf" srcId="{9610E553-FF2A-42BB-B339-76F53BDE0D89}" destId="{6DA1B7E0-953A-49DA-A33A-049B43AB7248}" srcOrd="0" destOrd="0" presId="urn:microsoft.com/office/officeart/2005/8/layout/target2"/>
    <dgm:cxn modelId="{0A203F48-0F59-4D55-B33B-E1AC18526BEE}" type="presOf" srcId="{808F1897-7D2F-416E-994D-19D036E12B8F}" destId="{8B49FCF8-1752-4961-A0A9-9499D83EBA2C}" srcOrd="0" destOrd="0" presId="urn:microsoft.com/office/officeart/2005/8/layout/target2"/>
    <dgm:cxn modelId="{A2C43571-C44C-4E12-A994-DD9BBEFC40DA}" type="presOf" srcId="{C03A9665-1A9C-43CC-90D9-72231CA61112}" destId="{E6FCBCC7-835B-4CB4-9063-97A4140D1486}" srcOrd="0" destOrd="0" presId="urn:microsoft.com/office/officeart/2005/8/layout/target2"/>
    <dgm:cxn modelId="{DBAA7B51-0358-4072-813C-7F4259FAC616}" srcId="{9168598D-A6CF-4ABC-A4CC-BB061B143694}" destId="{9F8A5380-ABD6-4A51-9E91-F9730C643638}" srcOrd="1" destOrd="0" parTransId="{5C43F873-3E53-4A73-A8D0-0ED2AE2A8D0E}" sibTransId="{DFCE03B6-82F8-4F89-B9BC-E801B69FF5F4}"/>
    <dgm:cxn modelId="{F3320072-8B38-48E6-8B3C-280F4616635C}" type="presOf" srcId="{9F8A5380-ABD6-4A51-9E91-F9730C643638}" destId="{8D30FE81-722B-4410-B386-6A6249AD4892}" srcOrd="0" destOrd="0" presId="urn:microsoft.com/office/officeart/2005/8/layout/target2"/>
    <dgm:cxn modelId="{4553E773-9ABB-4E6E-A8FB-F49DD00A2B2C}" type="presOf" srcId="{F5C35752-F6B1-4786-BD4D-3E33D26A310F}" destId="{61635CD9-8DAA-4B14-82E5-57A3D28785A0}" srcOrd="0" destOrd="0" presId="urn:microsoft.com/office/officeart/2005/8/layout/target2"/>
    <dgm:cxn modelId="{ED07F174-F1DD-435F-8CF4-EF7D26D87685}" srcId="{D5443D34-5BB5-4E2D-B6CF-F6D92ED67927}" destId="{B98E946F-6245-4702-B8F5-C4326EC8AEB6}" srcOrd="2" destOrd="0" parTransId="{32A9AF20-92DF-4D88-8263-E62820CAA303}" sibTransId="{B19E5AF9-7573-475E-A461-6A23B621634A}"/>
    <dgm:cxn modelId="{57FEEE80-888C-4380-BCC7-D1645F1DA116}" srcId="{9168598D-A6CF-4ABC-A4CC-BB061B143694}" destId="{9610E553-FF2A-42BB-B339-76F53BDE0D89}" srcOrd="0" destOrd="0" parTransId="{17148FB9-76B8-4959-A381-9DBC12EAD7B9}" sibTransId="{95E4B476-7CB8-4F64-A188-83276D50DC69}"/>
    <dgm:cxn modelId="{0C05E792-C19A-4F57-B21B-E24B812FCB7C}" type="presOf" srcId="{9168598D-A6CF-4ABC-A4CC-BB061B143694}" destId="{2E844B86-409F-46CE-8199-6D9C8059EC64}" srcOrd="0" destOrd="0" presId="urn:microsoft.com/office/officeart/2005/8/layout/target2"/>
    <dgm:cxn modelId="{7DBF50C1-0284-409C-8BB4-FFC5690A3BC4}" srcId="{0D64614A-FD38-43C0-B84F-3D907510BC2B}" destId="{C03A9665-1A9C-43CC-90D9-72231CA61112}" srcOrd="1" destOrd="0" parTransId="{8169C48F-D2E9-4630-97BD-6450550FC0B0}" sibTransId="{E0E0F0F5-C9C2-4036-B8A1-176BDFB457C3}"/>
    <dgm:cxn modelId="{B5C446C8-EC32-4C58-9706-0B813AF3BC9F}" srcId="{D5443D34-5BB5-4E2D-B6CF-F6D92ED67927}" destId="{77F9CAC7-E123-49FD-9E07-AD4D93D3F399}" srcOrd="0" destOrd="0" parTransId="{5863A56C-69DD-46EF-A4DD-B38B406C73CB}" sibTransId="{68045950-56E4-400B-A425-97B0B8E0C913}"/>
    <dgm:cxn modelId="{2B0B8ACD-E7E0-47D8-893D-2CBF34CA41A6}" type="presOf" srcId="{D5443D34-5BB5-4E2D-B6CF-F6D92ED67927}" destId="{F9A3F428-6E29-428A-BC6D-397EC4A71E0C}" srcOrd="0" destOrd="0" presId="urn:microsoft.com/office/officeart/2005/8/layout/target2"/>
    <dgm:cxn modelId="{A631FEE7-7F6E-41B5-B167-AC6752DB398C}" srcId="{0D64614A-FD38-43C0-B84F-3D907510BC2B}" destId="{0C1E5471-42B0-4681-8AC3-0E8A1900F602}" srcOrd="0" destOrd="0" parTransId="{05AC64EF-496E-4F06-8BE7-64823D926B85}" sibTransId="{D1642279-FDDD-4589-ACE4-761521610F91}"/>
    <dgm:cxn modelId="{DF5A29F9-5BCD-45B3-91BD-778B22C0DB1E}" type="presOf" srcId="{0C1E5471-42B0-4681-8AC3-0E8A1900F602}" destId="{4C349E3C-74B7-4F38-BB28-701B79B58A6C}" srcOrd="0" destOrd="0" presId="urn:microsoft.com/office/officeart/2005/8/layout/target2"/>
    <dgm:cxn modelId="{C338E6FB-8192-49C3-9840-B2462195048E}" type="presParOf" srcId="{8B49FCF8-1752-4961-A0A9-9499D83EBA2C}" destId="{62E1F146-440D-4968-9B60-3FAF545BC823}" srcOrd="0" destOrd="0" presId="urn:microsoft.com/office/officeart/2005/8/layout/target2"/>
    <dgm:cxn modelId="{AD76741E-44D5-498F-A62C-1A07F3077AC3}" type="presParOf" srcId="{62E1F146-440D-4968-9B60-3FAF545BC823}" destId="{F9A3F428-6E29-428A-BC6D-397EC4A71E0C}" srcOrd="0" destOrd="0" presId="urn:microsoft.com/office/officeart/2005/8/layout/target2"/>
    <dgm:cxn modelId="{4BC43180-B399-4521-A01D-755FE451099D}" type="presParOf" srcId="{62E1F146-440D-4968-9B60-3FAF545BC823}" destId="{48121D27-A1B1-4382-8919-7F52163AB277}" srcOrd="1" destOrd="0" presId="urn:microsoft.com/office/officeart/2005/8/layout/target2"/>
    <dgm:cxn modelId="{499E6818-2C31-4A0A-9556-C92BBFE6ED33}" type="presParOf" srcId="{48121D27-A1B1-4382-8919-7F52163AB277}" destId="{B33D4041-94E4-4A99-A29E-FF8654A10304}" srcOrd="0" destOrd="0" presId="urn:microsoft.com/office/officeart/2005/8/layout/target2"/>
    <dgm:cxn modelId="{D8FD5704-7D3F-463D-8AB7-C9B5EF066F2C}" type="presParOf" srcId="{48121D27-A1B1-4382-8919-7F52163AB277}" destId="{7A38D8A9-F46C-441C-83BC-180E7EF3FCD8}" srcOrd="1" destOrd="0" presId="urn:microsoft.com/office/officeart/2005/8/layout/target2"/>
    <dgm:cxn modelId="{02D85085-AB20-4F9B-A95F-E09ECBB7EEDB}" type="presParOf" srcId="{48121D27-A1B1-4382-8919-7F52163AB277}" destId="{61635CD9-8DAA-4B14-82E5-57A3D28785A0}" srcOrd="2" destOrd="0" presId="urn:microsoft.com/office/officeart/2005/8/layout/target2"/>
    <dgm:cxn modelId="{5125DB38-A72E-4898-8E69-D62830DD0BED}" type="presParOf" srcId="{48121D27-A1B1-4382-8919-7F52163AB277}" destId="{979D4185-8CD5-4DBE-AC8B-FE5134484B60}" srcOrd="3" destOrd="0" presId="urn:microsoft.com/office/officeart/2005/8/layout/target2"/>
    <dgm:cxn modelId="{F094A87B-318E-4336-A090-A44E89F141BC}" type="presParOf" srcId="{48121D27-A1B1-4382-8919-7F52163AB277}" destId="{BFF30B10-2401-4B44-9EBD-8341DAA06C9F}" srcOrd="4" destOrd="0" presId="urn:microsoft.com/office/officeart/2005/8/layout/target2"/>
    <dgm:cxn modelId="{F75035D9-D1AF-4543-AF9E-EA5B0F2E7BB0}" type="presParOf" srcId="{8B49FCF8-1752-4961-A0A9-9499D83EBA2C}" destId="{BBE034CB-461B-4EF3-B6A8-5D9B8534C19B}" srcOrd="1" destOrd="0" presId="urn:microsoft.com/office/officeart/2005/8/layout/target2"/>
    <dgm:cxn modelId="{1C4797DB-3356-43AC-BB41-C2F35280B637}" type="presParOf" srcId="{BBE034CB-461B-4EF3-B6A8-5D9B8534C19B}" destId="{2E844B86-409F-46CE-8199-6D9C8059EC64}" srcOrd="0" destOrd="0" presId="urn:microsoft.com/office/officeart/2005/8/layout/target2"/>
    <dgm:cxn modelId="{D04F8410-0A0D-41EF-A89F-A1A79C11B1C1}" type="presParOf" srcId="{BBE034CB-461B-4EF3-B6A8-5D9B8534C19B}" destId="{E760E72A-86C7-444F-8CAC-DCF8C6455A5B}" srcOrd="1" destOrd="0" presId="urn:microsoft.com/office/officeart/2005/8/layout/target2"/>
    <dgm:cxn modelId="{D893E2D6-653C-4A7A-AEB0-B198F147749F}" type="presParOf" srcId="{E760E72A-86C7-444F-8CAC-DCF8C6455A5B}" destId="{6DA1B7E0-953A-49DA-A33A-049B43AB7248}" srcOrd="0" destOrd="0" presId="urn:microsoft.com/office/officeart/2005/8/layout/target2"/>
    <dgm:cxn modelId="{0FF58C8F-B553-4664-879E-3303E8E42100}" type="presParOf" srcId="{E760E72A-86C7-444F-8CAC-DCF8C6455A5B}" destId="{0A61F42B-EF82-419F-B25E-EA93C0E1B73F}" srcOrd="1" destOrd="0" presId="urn:microsoft.com/office/officeart/2005/8/layout/target2"/>
    <dgm:cxn modelId="{4FA28502-B13C-4FF3-98C8-09B0839E70FC}" type="presParOf" srcId="{E760E72A-86C7-444F-8CAC-DCF8C6455A5B}" destId="{8D30FE81-722B-4410-B386-6A6249AD4892}" srcOrd="2" destOrd="0" presId="urn:microsoft.com/office/officeart/2005/8/layout/target2"/>
    <dgm:cxn modelId="{170A0278-1D0F-41F4-871C-977DFD3CCA7A}" type="presParOf" srcId="{8B49FCF8-1752-4961-A0A9-9499D83EBA2C}" destId="{9FDF946C-6FCD-47B7-AA96-0BA56B99B1D0}" srcOrd="2" destOrd="0" presId="urn:microsoft.com/office/officeart/2005/8/layout/target2"/>
    <dgm:cxn modelId="{6CA29D78-B7B9-4919-82F9-AD96848CE8D2}" type="presParOf" srcId="{9FDF946C-6FCD-47B7-AA96-0BA56B99B1D0}" destId="{B9384882-973F-4620-B4BE-CC0577C093A3}" srcOrd="0" destOrd="0" presId="urn:microsoft.com/office/officeart/2005/8/layout/target2"/>
    <dgm:cxn modelId="{B291C2AB-E0A8-485E-8489-E9A227B2098F}" type="presParOf" srcId="{9FDF946C-6FCD-47B7-AA96-0BA56B99B1D0}" destId="{4A66AA61-62A9-4CE4-B471-9AADDDAE635D}" srcOrd="1" destOrd="0" presId="urn:microsoft.com/office/officeart/2005/8/layout/target2"/>
    <dgm:cxn modelId="{3E5F1A0C-E901-41A7-82A2-0B31A51B63B7}" type="presParOf" srcId="{4A66AA61-62A9-4CE4-B471-9AADDDAE635D}" destId="{4C349E3C-74B7-4F38-BB28-701B79B58A6C}" srcOrd="0" destOrd="0" presId="urn:microsoft.com/office/officeart/2005/8/layout/target2"/>
    <dgm:cxn modelId="{2A748D9E-4196-4C15-BCA5-E5DF976D4D14}" type="presParOf" srcId="{4A66AA61-62A9-4CE4-B471-9AADDDAE635D}" destId="{10FA6F97-91DB-465F-9860-08AA87745630}" srcOrd="1" destOrd="0" presId="urn:microsoft.com/office/officeart/2005/8/layout/target2"/>
    <dgm:cxn modelId="{ADDB9B00-5888-419C-8BC2-2984122807C5}" type="presParOf" srcId="{4A66AA61-62A9-4CE4-B471-9AADDDAE635D}" destId="{E6FCBCC7-835B-4CB4-9063-97A4140D1486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E13A6-551D-4C5F-9CF8-8CE5D9AA1FEC}">
      <dsp:nvSpPr>
        <dsp:cNvPr id="0" name=""/>
        <dsp:cNvSpPr/>
      </dsp:nvSpPr>
      <dsp:spPr>
        <a:xfrm>
          <a:off x="0" y="1458090"/>
          <a:ext cx="1767221" cy="1243179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УМК «</a:t>
          </a:r>
          <a:r>
            <a:rPr lang="ru-RU" sz="1800" b="1" kern="1200" dirty="0">
              <a:solidFill>
                <a:schemeClr val="tx1"/>
              </a:solidFill>
            </a:rPr>
            <a:t>Дошкольник</a:t>
          </a:r>
          <a:r>
            <a:rPr lang="ru-RU" sz="1800" kern="1200" dirty="0">
              <a:solidFill>
                <a:schemeClr val="tx1"/>
              </a:solidFill>
            </a:rPr>
            <a:t>»</a:t>
          </a:r>
        </a:p>
      </dsp:txBody>
      <dsp:txXfrm>
        <a:off x="36411" y="1494501"/>
        <a:ext cx="1694399" cy="1170357"/>
      </dsp:txXfrm>
    </dsp:sp>
    <dsp:sp modelId="{4013649C-5E25-44F9-AC93-17BDB7DA1F38}">
      <dsp:nvSpPr>
        <dsp:cNvPr id="0" name=""/>
        <dsp:cNvSpPr/>
      </dsp:nvSpPr>
      <dsp:spPr>
        <a:xfrm rot="17206064">
          <a:off x="1439183" y="1622827"/>
          <a:ext cx="922092" cy="30819"/>
        </a:xfrm>
        <a:custGeom>
          <a:avLst/>
          <a:gdLst/>
          <a:ahLst/>
          <a:cxnLst/>
          <a:rect l="0" t="0" r="0" b="0"/>
          <a:pathLst>
            <a:path>
              <a:moveTo>
                <a:pt x="0" y="15409"/>
              </a:moveTo>
              <a:lnTo>
                <a:pt x="922092" y="154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877177" y="1615184"/>
        <a:ext cx="46104" cy="46104"/>
      </dsp:txXfrm>
    </dsp:sp>
    <dsp:sp modelId="{EC9011F8-D048-4010-9994-3D1AC35295E6}">
      <dsp:nvSpPr>
        <dsp:cNvPr id="0" name=""/>
        <dsp:cNvSpPr/>
      </dsp:nvSpPr>
      <dsp:spPr>
        <a:xfrm>
          <a:off x="2033237" y="762005"/>
          <a:ext cx="1857824" cy="8695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УМК «</a:t>
          </a:r>
          <a:r>
            <a:rPr lang="ru-RU" sz="1800" b="1" kern="1200" dirty="0"/>
            <a:t>Начальная школа»</a:t>
          </a:r>
        </a:p>
      </dsp:txBody>
      <dsp:txXfrm>
        <a:off x="2058706" y="787474"/>
        <a:ext cx="1806886" cy="818638"/>
      </dsp:txXfrm>
    </dsp:sp>
    <dsp:sp modelId="{7C182C09-ECC0-46D1-ADD0-B6294FA44C02}">
      <dsp:nvSpPr>
        <dsp:cNvPr id="0" name=""/>
        <dsp:cNvSpPr/>
      </dsp:nvSpPr>
      <dsp:spPr>
        <a:xfrm rot="4548499">
          <a:off x="3171251" y="2105883"/>
          <a:ext cx="1907205" cy="30819"/>
        </a:xfrm>
        <a:custGeom>
          <a:avLst/>
          <a:gdLst/>
          <a:ahLst/>
          <a:cxnLst/>
          <a:rect l="0" t="0" r="0" b="0"/>
          <a:pathLst>
            <a:path>
              <a:moveTo>
                <a:pt x="0" y="15409"/>
              </a:moveTo>
              <a:lnTo>
                <a:pt x="1907205" y="154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4077174" y="2073612"/>
        <a:ext cx="95360" cy="95360"/>
      </dsp:txXfrm>
    </dsp:sp>
    <dsp:sp modelId="{4F551597-A736-43F4-9944-B9DA4DC6A902}">
      <dsp:nvSpPr>
        <dsp:cNvPr id="0" name=""/>
        <dsp:cNvSpPr/>
      </dsp:nvSpPr>
      <dsp:spPr>
        <a:xfrm>
          <a:off x="4358645" y="2643895"/>
          <a:ext cx="3503287" cy="803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УМК «</a:t>
          </a:r>
          <a:r>
            <a:rPr lang="ru-RU" altLang="ru-RU" sz="1800" b="1" kern="1200" dirty="0">
              <a:solidFill>
                <a:schemeClr val="bg1"/>
              </a:solidFill>
            </a:rPr>
            <a:t>Практикум по оценке качества и безопасности питания (СПЭЛ-У, технология - 2007 г.)</a:t>
          </a:r>
          <a:r>
            <a:rPr lang="ru-RU" sz="1800" kern="1200" dirty="0">
              <a:solidFill>
                <a:schemeClr val="bg1"/>
              </a:solidFill>
            </a:rPr>
            <a:t>»</a:t>
          </a:r>
        </a:p>
      </dsp:txBody>
      <dsp:txXfrm>
        <a:off x="4382187" y="2667437"/>
        <a:ext cx="3456203" cy="756709"/>
      </dsp:txXfrm>
    </dsp:sp>
    <dsp:sp modelId="{3652DD4C-EDD3-4DBF-9005-B114F944BDAB}">
      <dsp:nvSpPr>
        <dsp:cNvPr id="0" name=""/>
        <dsp:cNvSpPr/>
      </dsp:nvSpPr>
      <dsp:spPr>
        <a:xfrm rot="888943">
          <a:off x="3835934" y="1605392"/>
          <a:ext cx="3316317" cy="30819"/>
        </a:xfrm>
        <a:custGeom>
          <a:avLst/>
          <a:gdLst/>
          <a:ahLst/>
          <a:cxnLst/>
          <a:rect l="0" t="0" r="0" b="0"/>
          <a:pathLst>
            <a:path>
              <a:moveTo>
                <a:pt x="0" y="15409"/>
              </a:moveTo>
              <a:lnTo>
                <a:pt x="3316317" y="154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5411185" y="1537894"/>
        <a:ext cx="165815" cy="165815"/>
      </dsp:txXfrm>
    </dsp:sp>
    <dsp:sp modelId="{409C3C5C-F473-40E5-8E06-6DB0EEFFFD69}">
      <dsp:nvSpPr>
        <dsp:cNvPr id="0" name=""/>
        <dsp:cNvSpPr/>
      </dsp:nvSpPr>
      <dsp:spPr>
        <a:xfrm>
          <a:off x="7097123" y="1546925"/>
          <a:ext cx="4122112" cy="995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УМК «</a:t>
          </a:r>
          <a:r>
            <a:rPr lang="ru-RU" altLang="ru-RU" sz="1800" b="1" kern="1200" dirty="0">
              <a:solidFill>
                <a:schemeClr val="bg1"/>
              </a:solidFill>
            </a:rPr>
            <a:t>Практикум по обнаружению и оценке факторов радиационной и химической опасности (ОБЖ/ФРХО, 2004 г.)»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7126288" y="1576090"/>
        <a:ext cx="4063782" cy="937441"/>
      </dsp:txXfrm>
    </dsp:sp>
    <dsp:sp modelId="{EFEBDAB3-4519-474D-8587-8644331436BD}">
      <dsp:nvSpPr>
        <dsp:cNvPr id="0" name=""/>
        <dsp:cNvSpPr/>
      </dsp:nvSpPr>
      <dsp:spPr>
        <a:xfrm rot="17616632">
          <a:off x="3676093" y="852810"/>
          <a:ext cx="717181" cy="30819"/>
        </a:xfrm>
        <a:custGeom>
          <a:avLst/>
          <a:gdLst/>
          <a:ahLst/>
          <a:cxnLst/>
          <a:rect l="0" t="0" r="0" b="0"/>
          <a:pathLst>
            <a:path>
              <a:moveTo>
                <a:pt x="0" y="15409"/>
              </a:moveTo>
              <a:lnTo>
                <a:pt x="717181" y="154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016755" y="850290"/>
        <a:ext cx="35859" cy="35859"/>
      </dsp:txXfrm>
    </dsp:sp>
    <dsp:sp modelId="{CCC7A17F-44FB-470B-959C-36298A470C77}">
      <dsp:nvSpPr>
        <dsp:cNvPr id="0" name=""/>
        <dsp:cNvSpPr/>
      </dsp:nvSpPr>
      <dsp:spPr>
        <a:xfrm>
          <a:off x="4178306" y="131477"/>
          <a:ext cx="3601912" cy="8163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</a:rPr>
            <a:t>УМК «</a:t>
          </a:r>
          <a:r>
            <a:rPr lang="ru-RU" altLang="ru-RU" sz="1800" b="1" kern="1200" dirty="0">
              <a:solidFill>
                <a:schemeClr val="bg1"/>
              </a:solidFill>
            </a:rPr>
            <a:t>Экологический практикум (ЭХБ – экология, химия, биология) (2000 г.)</a:t>
          </a:r>
          <a:r>
            <a:rPr lang="ru-RU" sz="1800" kern="1200" dirty="0">
              <a:solidFill>
                <a:schemeClr val="bg1"/>
              </a:solidFill>
            </a:rPr>
            <a:t>»</a:t>
          </a:r>
        </a:p>
      </dsp:txBody>
      <dsp:txXfrm>
        <a:off x="4202216" y="155387"/>
        <a:ext cx="3554092" cy="768521"/>
      </dsp:txXfrm>
    </dsp:sp>
    <dsp:sp modelId="{9DD47839-18AA-410F-90E9-374F4C95BDBA}">
      <dsp:nvSpPr>
        <dsp:cNvPr id="0" name=""/>
        <dsp:cNvSpPr/>
      </dsp:nvSpPr>
      <dsp:spPr>
        <a:xfrm rot="21467351">
          <a:off x="3889498" y="1100335"/>
          <a:ext cx="4201970" cy="30819"/>
        </a:xfrm>
        <a:custGeom>
          <a:avLst/>
          <a:gdLst/>
          <a:ahLst/>
          <a:cxnLst/>
          <a:rect l="0" t="0" r="0" b="0"/>
          <a:pathLst>
            <a:path>
              <a:moveTo>
                <a:pt x="0" y="15409"/>
              </a:moveTo>
              <a:lnTo>
                <a:pt x="4201970" y="154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5885434" y="1010695"/>
        <a:ext cx="210098" cy="210098"/>
      </dsp:txXfrm>
    </dsp:sp>
    <dsp:sp modelId="{22347B6B-9A3C-45F9-AD5D-E289BACCDABF}">
      <dsp:nvSpPr>
        <dsp:cNvPr id="0" name=""/>
        <dsp:cNvSpPr/>
      </dsp:nvSpPr>
      <dsp:spPr>
        <a:xfrm>
          <a:off x="8089905" y="641484"/>
          <a:ext cx="3373056" cy="7864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</a:rPr>
            <a:t>УМК «</a:t>
          </a:r>
          <a:r>
            <a:rPr lang="ru-RU" altLang="ru-RU" sz="1800" b="1" kern="1200" dirty="0">
              <a:solidFill>
                <a:schemeClr val="bg1"/>
              </a:solidFill>
            </a:rPr>
            <a:t>Химико-экологический практикум  (Класс-комплект ШХЭЛ)</a:t>
          </a:r>
          <a:r>
            <a:rPr lang="ru-RU" sz="1800" kern="1200" dirty="0">
              <a:solidFill>
                <a:schemeClr val="bg1"/>
              </a:solidFill>
            </a:rPr>
            <a:t>»</a:t>
          </a:r>
        </a:p>
      </dsp:txBody>
      <dsp:txXfrm>
        <a:off x="8112939" y="664518"/>
        <a:ext cx="3326988" cy="740355"/>
      </dsp:txXfrm>
    </dsp:sp>
    <dsp:sp modelId="{07D03005-E1E5-4442-8968-52615B59E5CE}">
      <dsp:nvSpPr>
        <dsp:cNvPr id="0" name=""/>
        <dsp:cNvSpPr/>
      </dsp:nvSpPr>
      <dsp:spPr>
        <a:xfrm rot="4926032">
          <a:off x="871953" y="3092335"/>
          <a:ext cx="2075826" cy="30819"/>
        </a:xfrm>
        <a:custGeom>
          <a:avLst/>
          <a:gdLst/>
          <a:ahLst/>
          <a:cxnLst/>
          <a:rect l="0" t="0" r="0" b="0"/>
          <a:pathLst>
            <a:path>
              <a:moveTo>
                <a:pt x="0" y="15409"/>
              </a:moveTo>
              <a:lnTo>
                <a:pt x="2075826" y="154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857971" y="3055849"/>
        <a:ext cx="103791" cy="103791"/>
      </dsp:txXfrm>
    </dsp:sp>
    <dsp:sp modelId="{D7D8C199-CF5B-4470-8FA3-81D9804F2DF4}">
      <dsp:nvSpPr>
        <dsp:cNvPr id="0" name=""/>
        <dsp:cNvSpPr/>
      </dsp:nvSpPr>
      <dsp:spPr>
        <a:xfrm>
          <a:off x="2052512" y="3733912"/>
          <a:ext cx="1607587" cy="803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Набор «Юный химик»</a:t>
          </a:r>
        </a:p>
      </dsp:txBody>
      <dsp:txXfrm>
        <a:off x="2076054" y="3757454"/>
        <a:ext cx="1560503" cy="756709"/>
      </dsp:txXfrm>
    </dsp:sp>
    <dsp:sp modelId="{C0395DE8-290A-4D8B-AF11-6160DECEEA0B}">
      <dsp:nvSpPr>
        <dsp:cNvPr id="0" name=""/>
        <dsp:cNvSpPr/>
      </dsp:nvSpPr>
      <dsp:spPr>
        <a:xfrm rot="853587">
          <a:off x="3657507" y="4141181"/>
          <a:ext cx="169128" cy="30819"/>
        </a:xfrm>
        <a:custGeom>
          <a:avLst/>
          <a:gdLst/>
          <a:ahLst/>
          <a:cxnLst/>
          <a:rect l="0" t="0" r="0" b="0"/>
          <a:pathLst>
            <a:path>
              <a:moveTo>
                <a:pt x="0" y="15409"/>
              </a:moveTo>
              <a:lnTo>
                <a:pt x="169128" y="154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737843" y="4152363"/>
        <a:ext cx="8456" cy="8456"/>
      </dsp:txXfrm>
    </dsp:sp>
    <dsp:sp modelId="{5AA44C16-6DC7-4337-BFE8-96EC596C9E29}">
      <dsp:nvSpPr>
        <dsp:cNvPr id="0" name=""/>
        <dsp:cNvSpPr/>
      </dsp:nvSpPr>
      <dsp:spPr>
        <a:xfrm>
          <a:off x="3824042" y="3775476"/>
          <a:ext cx="5787942" cy="803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Практикум  по экологии и различные прикладные направления  (ТК, ТС,  мини-лаборатории, полевые лаборатории,  сан. </a:t>
          </a:r>
          <a:r>
            <a:rPr lang="ru-RU" sz="2000" b="1" kern="1200" dirty="0" err="1"/>
            <a:t>пищ</a:t>
          </a:r>
          <a:r>
            <a:rPr lang="ru-RU" sz="2000" b="1" kern="1200" dirty="0"/>
            <a:t>. лаборатории)</a:t>
          </a:r>
        </a:p>
      </dsp:txBody>
      <dsp:txXfrm>
        <a:off x="3847584" y="3799018"/>
        <a:ext cx="5740858" cy="7567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3F428-6E29-428A-BC6D-397EC4A71E0C}">
      <dsp:nvSpPr>
        <dsp:cNvPr id="0" name=""/>
        <dsp:cNvSpPr/>
      </dsp:nvSpPr>
      <dsp:spPr>
        <a:xfrm>
          <a:off x="0" y="0"/>
          <a:ext cx="10515600" cy="5066950"/>
        </a:xfrm>
        <a:prstGeom prst="roundRect">
          <a:avLst>
            <a:gd name="adj" fmla="val 8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393251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</a:rPr>
            <a:t>Виды преемственности: </a:t>
          </a:r>
          <a:r>
            <a:rPr lang="ru-RU" sz="2800" kern="1200" dirty="0">
              <a:solidFill>
                <a:srgbClr val="FF0000"/>
              </a:solidFill>
            </a:rPr>
            <a:t>целевая</a:t>
          </a:r>
          <a:r>
            <a:rPr lang="ru-RU" sz="2800" kern="1200" dirty="0"/>
            <a:t>, </a:t>
          </a:r>
          <a:r>
            <a:rPr lang="ru-RU" sz="2800" kern="1200" dirty="0">
              <a:solidFill>
                <a:srgbClr val="FFFF00"/>
              </a:solidFill>
            </a:rPr>
            <a:t>содержательная</a:t>
          </a:r>
          <a:r>
            <a:rPr lang="ru-RU" sz="2800" kern="1200" dirty="0"/>
            <a:t>, </a:t>
          </a:r>
          <a:r>
            <a:rPr lang="ru-RU" sz="2800" kern="1200" dirty="0">
              <a:solidFill>
                <a:schemeClr val="bg1"/>
              </a:solidFill>
            </a:rPr>
            <a:t>технологическая</a:t>
          </a:r>
        </a:p>
      </dsp:txBody>
      <dsp:txXfrm>
        <a:off x="126145" y="126145"/>
        <a:ext cx="10263310" cy="4814660"/>
      </dsp:txXfrm>
    </dsp:sp>
    <dsp:sp modelId="{B33D4041-94E4-4A99-A29E-FF8654A10304}">
      <dsp:nvSpPr>
        <dsp:cNvPr id="0" name=""/>
        <dsp:cNvSpPr/>
      </dsp:nvSpPr>
      <dsp:spPr>
        <a:xfrm>
          <a:off x="279672" y="1284740"/>
          <a:ext cx="1577340" cy="1201043"/>
        </a:xfrm>
        <a:prstGeom prst="roundRect">
          <a:avLst>
            <a:gd name="adj" fmla="val 105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Согласование целей и задач воспитания и обучения детей на различных ступенях образования</a:t>
          </a:r>
        </a:p>
      </dsp:txBody>
      <dsp:txXfrm>
        <a:off x="316608" y="1321676"/>
        <a:ext cx="1503468" cy="1127171"/>
      </dsp:txXfrm>
    </dsp:sp>
    <dsp:sp modelId="{61635CD9-8DAA-4B14-82E5-57A3D28785A0}">
      <dsp:nvSpPr>
        <dsp:cNvPr id="0" name=""/>
        <dsp:cNvSpPr/>
      </dsp:nvSpPr>
      <dsp:spPr>
        <a:xfrm>
          <a:off x="262890" y="2535479"/>
          <a:ext cx="1577340" cy="991588"/>
        </a:xfrm>
        <a:prstGeom prst="roundRect">
          <a:avLst>
            <a:gd name="adj" fmla="val 105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Преемственность содержания учебных программ в НШ И ДОУ</a:t>
          </a:r>
        </a:p>
      </dsp:txBody>
      <dsp:txXfrm>
        <a:off x="293385" y="2565974"/>
        <a:ext cx="1516350" cy="930598"/>
      </dsp:txXfrm>
    </dsp:sp>
    <dsp:sp modelId="{BFF30B10-2401-4B44-9EBD-8341DAA06C9F}">
      <dsp:nvSpPr>
        <dsp:cNvPr id="0" name=""/>
        <dsp:cNvSpPr/>
      </dsp:nvSpPr>
      <dsp:spPr>
        <a:xfrm>
          <a:off x="260760" y="3639112"/>
          <a:ext cx="1615164" cy="1218503"/>
        </a:xfrm>
        <a:prstGeom prst="roundRect">
          <a:avLst>
            <a:gd name="adj" fmla="val 105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Преемственность средств, форм, приёмов и методов воспитания и обучения</a:t>
          </a:r>
        </a:p>
      </dsp:txBody>
      <dsp:txXfrm>
        <a:off x="298233" y="3676585"/>
        <a:ext cx="1540218" cy="1143557"/>
      </dsp:txXfrm>
    </dsp:sp>
    <dsp:sp modelId="{2E844B86-409F-46CE-8199-6D9C8059EC64}">
      <dsp:nvSpPr>
        <dsp:cNvPr id="0" name=""/>
        <dsp:cNvSpPr/>
      </dsp:nvSpPr>
      <dsp:spPr>
        <a:xfrm>
          <a:off x="2103120" y="1266737"/>
          <a:ext cx="8149590" cy="3546865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2252259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FFFF00"/>
              </a:solidFill>
            </a:rPr>
            <a:t>ФГОС ДО и НОО</a:t>
          </a:r>
        </a:p>
      </dsp:txBody>
      <dsp:txXfrm>
        <a:off x="2212198" y="1375815"/>
        <a:ext cx="7931434" cy="3328709"/>
      </dsp:txXfrm>
    </dsp:sp>
    <dsp:sp modelId="{6DA1B7E0-953A-49DA-A33A-049B43AB7248}">
      <dsp:nvSpPr>
        <dsp:cNvPr id="0" name=""/>
        <dsp:cNvSpPr/>
      </dsp:nvSpPr>
      <dsp:spPr>
        <a:xfrm>
          <a:off x="2306859" y="2508140"/>
          <a:ext cx="1629918" cy="980886"/>
        </a:xfrm>
        <a:prstGeom prst="roundRect">
          <a:avLst>
            <a:gd name="adj" fmla="val 10500"/>
          </a:avLst>
        </a:prstGeom>
        <a:solidFill>
          <a:srgbClr val="FFFF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Примерная основная образовательная программа</a:t>
          </a:r>
        </a:p>
      </dsp:txBody>
      <dsp:txXfrm>
        <a:off x="2337025" y="2538306"/>
        <a:ext cx="1569586" cy="920554"/>
      </dsp:txXfrm>
    </dsp:sp>
    <dsp:sp modelId="{8D30FE81-722B-4410-B386-6A6249AD4892}">
      <dsp:nvSpPr>
        <dsp:cNvPr id="0" name=""/>
        <dsp:cNvSpPr/>
      </dsp:nvSpPr>
      <dsp:spPr>
        <a:xfrm>
          <a:off x="2306859" y="3564890"/>
          <a:ext cx="1629918" cy="980886"/>
        </a:xfrm>
        <a:prstGeom prst="roundRect">
          <a:avLst>
            <a:gd name="adj" fmla="val 10500"/>
          </a:avLst>
        </a:prstGeom>
        <a:solidFill>
          <a:srgbClr val="FFFF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Системно-деятельностный подход</a:t>
          </a:r>
        </a:p>
      </dsp:txBody>
      <dsp:txXfrm>
        <a:off x="2337025" y="3595056"/>
        <a:ext cx="1569586" cy="920554"/>
      </dsp:txXfrm>
    </dsp:sp>
    <dsp:sp modelId="{B9384882-973F-4620-B4BE-CC0577C093A3}">
      <dsp:nvSpPr>
        <dsp:cNvPr id="0" name=""/>
        <dsp:cNvSpPr/>
      </dsp:nvSpPr>
      <dsp:spPr>
        <a:xfrm>
          <a:off x="4153662" y="2533475"/>
          <a:ext cx="5836158" cy="2026780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1144005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</a:rPr>
            <a:t>Рабочая образовательная программа (образовательная область «Ознакомление с окружающим миром», предмет «Окружающий мир»)</a:t>
          </a:r>
        </a:p>
      </dsp:txBody>
      <dsp:txXfrm>
        <a:off x="4215992" y="2595805"/>
        <a:ext cx="5711498" cy="1902120"/>
      </dsp:txXfrm>
    </dsp:sp>
    <dsp:sp modelId="{4C349E3C-74B7-4F38-BB28-701B79B58A6C}">
      <dsp:nvSpPr>
        <dsp:cNvPr id="0" name=""/>
        <dsp:cNvSpPr/>
      </dsp:nvSpPr>
      <dsp:spPr>
        <a:xfrm>
          <a:off x="4299565" y="3445526"/>
          <a:ext cx="2731567" cy="912051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Наблюдения и экспериментирование с природными объектами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УМК «Дошкольник»</a:t>
          </a:r>
        </a:p>
      </dsp:txBody>
      <dsp:txXfrm>
        <a:off x="4327614" y="3473575"/>
        <a:ext cx="2675469" cy="855953"/>
      </dsp:txXfrm>
    </dsp:sp>
    <dsp:sp modelId="{E6FCBCC7-835B-4CB4-9063-97A4140D1486}">
      <dsp:nvSpPr>
        <dsp:cNvPr id="0" name=""/>
        <dsp:cNvSpPr/>
      </dsp:nvSpPr>
      <dsp:spPr>
        <a:xfrm>
          <a:off x="7108844" y="3445526"/>
          <a:ext cx="2731567" cy="912051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Химико-экологические эксперименты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УМК «Начальная школа»</a:t>
          </a:r>
        </a:p>
      </dsp:txBody>
      <dsp:txXfrm>
        <a:off x="7136893" y="3473575"/>
        <a:ext cx="2675469" cy="855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F0BA1-2258-48B0-B1F0-96F50345A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54FBA5-1ECE-443E-90DD-0D35050D8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6AFFBC-202A-4BC0-9872-59AD95EC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6C0CC4-B982-4E02-A4BD-598019CF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08A26-84D6-4ACC-8187-0AD7112B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49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1AB24-0015-4977-9E08-BCFE2732E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55403F-A475-480E-987F-AEF69ECFA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B2B9D-04C2-4CD4-BB5B-F676BC020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4BB618-F4B4-465C-B527-7AF539F9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C7CC4D-1467-4B84-A1A1-96F8B13E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75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EC8F20-E464-4B07-8FE5-1A10DE320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E9FCBD-E170-4327-8BE5-380F7756C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5FDB3C-6A99-4393-B19B-ECDEDE619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0844FE-7B6D-4307-B1A3-BE404B42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80B13B-75D0-4C7D-8292-B40926E0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331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1_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422400" y="2101850"/>
            <a:ext cx="5087817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7784" y="2101850"/>
            <a:ext cx="5087817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3C823-A5DC-4D35-9A5E-17E2972627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Tm="10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C2470-7096-4CD9-B947-3938D1B3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30A04B-1E94-4235-B136-28FB1C91B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4DA8A-6C8D-42C3-AEC7-4C2E071D0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D0FCE5-6592-483F-95E1-7459351D5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696DE3-B41B-4124-949D-C3923BCA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11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9B08D-3172-489E-A284-AA135129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35353A-3B72-4C1A-B21C-DF0A24437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AEA7B5-BBC7-429A-A735-E941C1D5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A5F286-F311-4060-BA4E-B3AFB5D31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929C7D-1380-46E1-B474-3E92DFDA1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89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1DF05-0FF8-4046-8E0D-06451867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140A7F-34DD-46A0-B95C-2310E136F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3F1AEA-E7F5-4C68-97EF-65C264B23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4CFC5E-1427-4FC3-BCB1-654DE88B2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AC2EF7-247E-43AB-AA41-A6E83631E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699A2D-EB4C-44F3-9D70-6278C55E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5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DFEAC-B9B1-4E83-8C7D-EC1EB5A8B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0D62CD-17A7-42F3-B36C-CF6CBBD2A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6B4A0-FCDA-4154-B539-22321A775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A01E6D-5314-42CB-A28F-FBA1EA334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6D0F7C-496C-4F5C-B717-B025D290B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9F9B00-282F-4DA6-BDA1-C0E606C1F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2B04B7-9BEE-4FC5-9FE3-570176E79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8E6BF0-CEA8-49E0-B882-ECF935A4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26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37ACB-4F5C-4D0F-801D-47552DADB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E05495-2157-4F62-943B-F23DBEED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1FDF8C-C3B2-4C85-A4DF-7EBE9AF6E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A6DFE2-737F-4A32-9580-82EBD10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133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AA41DE-73DA-4196-ACF7-7A30364F1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3AF53B-B0C2-492E-8099-D18F16D9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94C643-EC31-4B1C-A219-9FEA279F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164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575E3-EC7D-412A-AC05-38BF36AA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05B816-8149-4B9D-A2FB-AEB244B01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BF44FB-4452-4D03-8200-B3AC1119A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C8367A-1FDA-4657-8759-666AA397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56CA5B-0843-498F-8E34-457233D8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108C3-B933-4313-96C5-319B377D5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164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0E1E7-7F17-4327-8CF1-9D332BFC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55901D-5A2B-4992-9BEB-C8DA229EF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5CE501-7BCA-482A-8527-E71DE119F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E7940B-6EBA-48A6-BA8A-F176E86F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34574C-EA70-47E6-91C8-D98E30E6F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53684A-8A22-440E-A21E-6C638842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53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75489-2FCF-4266-AF59-396FA65F1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45CD29-0441-4EBD-BD8F-EFBFE2F96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BF086C-E229-4EA9-A917-E1A4CD25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DF587-7B73-4733-AD13-6F8D7A74426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FA4178-7A43-4CF4-84C0-D5A4F650F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B5263E-8561-4A95-AA0C-DBF80D8B0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3ADAA-E8AC-4109-B3EE-D3746D381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96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club93359097" TargetMode="External"/><Relationship Id="rId3" Type="http://schemas.openxmlformats.org/officeDocument/2006/relationships/hyperlink" Target="https://christmas-plus.ru/" TargetMode="External"/><Relationship Id="rId7" Type="http://schemas.openxmlformats.org/officeDocument/2006/relationships/hyperlink" Target="http://www.u-center.info/" TargetMode="External"/><Relationship Id="rId12" Type="http://schemas.openxmlformats.org/officeDocument/2006/relationships/image" Target="../media/image2.jpeg"/><Relationship Id="rId2" Type="http://schemas.openxmlformats.org/officeDocument/2006/relationships/hyperlink" Target="mailto:info@christmas-plus.r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metodist@christmas-plus.ru" TargetMode="External"/><Relationship Id="rId11" Type="http://schemas.openxmlformats.org/officeDocument/2006/relationships/hyperlink" Target="https://www.facebook.com/profile.php?id=100015105062161" TargetMode="External"/><Relationship Id="rId5" Type="http://schemas.openxmlformats.org/officeDocument/2006/relationships/hyperlink" Target="mailto:orlikova_ek@rambler.ru" TargetMode="External"/><Relationship Id="rId10" Type="http://schemas.openxmlformats.org/officeDocument/2006/relationships/hyperlink" Target="https://vk.com/christmasplus" TargetMode="External"/><Relationship Id="rId4" Type="http://schemas.openxmlformats.org/officeDocument/2006/relationships/hyperlink" Target="https://shop.christmas-plus.ru/" TargetMode="External"/><Relationship Id="rId9" Type="http://schemas.openxmlformats.org/officeDocument/2006/relationships/hyperlink" Target="https://www.facebook.com/groups/823925477691598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christmas-plus.ru" TargetMode="External"/><Relationship Id="rId3" Type="http://schemas.openxmlformats.org/officeDocument/2006/relationships/oleObject" Target="../embeddings/oleObject2.bin"/><Relationship Id="rId7" Type="http://schemas.openxmlformats.org/officeDocument/2006/relationships/hyperlink" Target="mailto:info@christmas-plus.ru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png"/><Relationship Id="rId11" Type="http://schemas.openxmlformats.org/officeDocument/2006/relationships/image" Target="../media/image63.jpeg"/><Relationship Id="rId5" Type="http://schemas.openxmlformats.org/officeDocument/2006/relationships/hyperlink" Target="https://shop.christmas-plus.ru/" TargetMode="External"/><Relationship Id="rId10" Type="http://schemas.openxmlformats.org/officeDocument/2006/relationships/hyperlink" Target="u-center.info" TargetMode="External"/><Relationship Id="rId4" Type="http://schemas.openxmlformats.org/officeDocument/2006/relationships/image" Target="../media/image1.emf"/><Relationship Id="rId9" Type="http://schemas.openxmlformats.org/officeDocument/2006/relationships/hyperlink" Target="&#1082;&#1088;&#1080;&#1089;&#1084;&#1072;&#1089;.&#1088;&#1092;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Прямоугольник 7"/>
          <p:cNvSpPr>
            <a:spLocks noChangeArrowheads="1"/>
          </p:cNvSpPr>
          <p:nvPr/>
        </p:nvSpPr>
        <p:spPr bwMode="auto">
          <a:xfrm>
            <a:off x="5569928" y="47626"/>
            <a:ext cx="4746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РОИЗВОДСТВО + КОМПЛЕКСНОЕ ОСНАЩЕНИЕ</a:t>
            </a:r>
            <a:r>
              <a:rPr lang="en-US" altLang="ru-RU" sz="1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altLang="ru-RU" sz="1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ЛАБОРАТОРИЙ</a:t>
            </a:r>
          </a:p>
        </p:txBody>
      </p:sp>
      <p:sp>
        <p:nvSpPr>
          <p:cNvPr id="1032" name="Прямоугольник 8"/>
          <p:cNvSpPr>
            <a:spLocks noChangeArrowheads="1"/>
          </p:cNvSpPr>
          <p:nvPr/>
        </p:nvSpPr>
        <p:spPr bwMode="auto">
          <a:xfrm>
            <a:off x="5569928" y="282577"/>
            <a:ext cx="474638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4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8 (800) 302-92-25 – звонок по России бесплатный</a:t>
            </a:r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1975340" y="125413"/>
          <a:ext cx="88362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CorelDRAW" r:id="rId3" imgW="1469160" imgH="489960" progId="">
                  <p:embed/>
                </p:oleObj>
              </mc:Choice>
              <mc:Fallback>
                <p:oleObj name="CorelDRAW" r:id="rId3" imgW="1469160" imgH="489960" progId="">
                  <p:embed/>
                  <p:pic>
                    <p:nvPicPr>
                      <p:cNvPr id="10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340" y="125413"/>
                        <a:ext cx="883627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араллелограмм 2"/>
          <p:cNvSpPr/>
          <p:nvPr/>
        </p:nvSpPr>
        <p:spPr>
          <a:xfrm>
            <a:off x="587229" y="1609725"/>
            <a:ext cx="10872132" cy="3854450"/>
          </a:xfrm>
          <a:prstGeom prst="parallelogram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араллелограмм 15"/>
          <p:cNvSpPr/>
          <p:nvPr/>
        </p:nvSpPr>
        <p:spPr>
          <a:xfrm>
            <a:off x="4696559" y="4983163"/>
            <a:ext cx="5375031" cy="1219200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35" name="Прямоугольник 1"/>
          <p:cNvSpPr>
            <a:spLocks noChangeArrowheads="1"/>
          </p:cNvSpPr>
          <p:nvPr/>
        </p:nvSpPr>
        <p:spPr bwMode="auto">
          <a:xfrm>
            <a:off x="4696559" y="4725989"/>
            <a:ext cx="5375031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endParaRPr lang="ru-RU" altLang="ru-RU" b="1" i="1" dirty="0">
              <a:solidFill>
                <a:srgbClr val="002060"/>
              </a:solidFill>
              <a:latin typeface="Calibri" pitchFamily="34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altLang="ru-RU" sz="2000" b="1" i="1" dirty="0">
                <a:latin typeface="Calibri" pitchFamily="34" charset="0"/>
                <a:cs typeface="Arial" charset="0"/>
              </a:rPr>
              <a:t>Орликова Евгения Константиновна</a:t>
            </a:r>
            <a:r>
              <a:rPr lang="ru-RU" altLang="ru-RU" sz="2000" i="1" dirty="0">
                <a:latin typeface="Calibri" pitchFamily="34" charset="0"/>
                <a:cs typeface="Arial" charset="0"/>
              </a:rPr>
              <a:t>,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000" i="1" dirty="0">
                <a:latin typeface="Calibri" pitchFamily="34" charset="0"/>
                <a:cs typeface="Arial" charset="0"/>
              </a:rPr>
              <a:t>ведущий методист учебного центра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000" i="1" dirty="0">
                <a:latin typeface="Calibri" pitchFamily="34" charset="0"/>
                <a:cs typeface="Arial" charset="0"/>
              </a:rPr>
              <a:t>ЗАО «Крисмас+», </a:t>
            </a:r>
            <a:r>
              <a:rPr lang="ru-RU" altLang="ru-RU" sz="2000" i="1" dirty="0" err="1">
                <a:latin typeface="Calibri" pitchFamily="34" charset="0"/>
                <a:cs typeface="Arial" charset="0"/>
              </a:rPr>
              <a:t>к.пед.н</a:t>
            </a:r>
            <a:r>
              <a:rPr lang="ru-RU" altLang="ru-RU" sz="2000" i="1" dirty="0">
                <a:latin typeface="Calibri" pitchFamily="34" charset="0"/>
                <a:cs typeface="Arial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13169" y="2000241"/>
            <a:ext cx="80732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/>
              <a:t>Наблюдения и экспериментирование</a:t>
            </a:r>
            <a:endParaRPr lang="en-US" sz="4400" b="1" dirty="0"/>
          </a:p>
          <a:p>
            <a:pPr algn="ctr">
              <a:defRPr/>
            </a:pPr>
            <a:r>
              <a:rPr lang="ru-RU" sz="4400" b="1" dirty="0"/>
              <a:t>с природными объектами в старшем дошкольном возрасте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37" name="Прямоугольник 16"/>
          <p:cNvSpPr>
            <a:spLocks noChangeArrowheads="1"/>
          </p:cNvSpPr>
          <p:nvPr/>
        </p:nvSpPr>
        <p:spPr bwMode="auto">
          <a:xfrm>
            <a:off x="0" y="841365"/>
            <a:ext cx="121869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2400" b="1" dirty="0">
                <a:latin typeface="Arial" charset="0"/>
                <a:cs typeface="Arial" charset="0"/>
              </a:rPr>
              <a:t>Научно-производственное объединение ЗАО «Крисмас+»</a:t>
            </a:r>
            <a:endParaRPr lang="ru-RU" altLang="ru-RU" sz="2400" dirty="0">
              <a:latin typeface="Arial" charset="0"/>
              <a:cs typeface="Arial" charset="0"/>
            </a:endParaRPr>
          </a:p>
        </p:txBody>
      </p:sp>
      <p:pic>
        <p:nvPicPr>
          <p:cNvPr id="11" name="Рисунок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61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59608" y="700074"/>
            <a:ext cx="7498080" cy="585786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Как работать?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096000" y="1571612"/>
            <a:ext cx="4596580" cy="507209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пособии-руководстве доступно изложена не только общая методика организации различных видов практических занятий с детьми старшего дошкольного возраста, но и приведены подробные описания выполнения различных наблюдений и экспериментов с природными объектами.</a:t>
            </a:r>
          </a:p>
          <a:p>
            <a:r>
              <a:rPr lang="ru-RU" dirty="0"/>
              <a:t>Практические работы, описание которых вошли в издание, подобраны с учетом содержания основных образовательных программ дошкольного образования соответствующих ФГОС и разбиты на несколько основных групп.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12">
            <a:extLst>
              <a:ext uri="{FF2B5EF4-FFF2-40B4-BE49-F238E27FC236}">
                <a16:creationId xmlns:a16="http://schemas.microsoft.com/office/drawing/2014/main" id="{B8845BA2-F7BE-4077-A71E-8F996EB13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82" y="1500174"/>
            <a:ext cx="3667911" cy="49735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229138-CD74-46B4-930F-B897737E8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112" y="753652"/>
            <a:ext cx="4171071" cy="551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4463" y="753652"/>
            <a:ext cx="4071966" cy="551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299450-F888-45AA-9269-2D65140E0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" y="-14929"/>
            <a:ext cx="12186960" cy="5852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431" y="873101"/>
            <a:ext cx="11519877" cy="564906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Описания всех наблюдений и экспериментов проиллюстрированы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46185" y="1568741"/>
            <a:ext cx="4921433" cy="49241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№ 3. Рассматривание и сортировка опавших листьев деревьев и кустарников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C549A7-987F-467E-8DD6-F0E0CCF87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0063" y="1568741"/>
            <a:ext cx="5523737" cy="460822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Эксперимент № 14.  Загрязнение воды и её очистка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4" name="Рисунок 3" descr="http://xn--80apfedmab8e4d.xn--p1ai/wp-content/uploads/2017/12/0_211ddb_6240dec5_ori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7381" y="2208197"/>
            <a:ext cx="2404145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09EBE2-F052-4710-8342-48A1584CECEF}"/>
              </a:ext>
            </a:extLst>
          </p:cNvPr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45185" y="2674162"/>
            <a:ext cx="4827709" cy="338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09E5FF-7D0E-427E-B5F4-8B5480BCD86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9083" y="4163478"/>
            <a:ext cx="4921330" cy="25945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8E203B-8786-420A-9EE6-8ED8A9CC92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35975" y="2208197"/>
            <a:ext cx="2096883" cy="1822611"/>
          </a:xfrm>
          <a:prstGeom prst="rect">
            <a:avLst/>
          </a:prstGeom>
        </p:spPr>
      </p:pic>
      <p:pic>
        <p:nvPicPr>
          <p:cNvPr id="12" name="Рисунок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http://www.maam.ru/upload/blogs/detsad-59962-1474890340.jpg"/>
          <p:cNvPicPr>
            <a:picLocks noGrp="1"/>
          </p:cNvPicPr>
          <p:nvPr>
            <p:ph idx="1"/>
          </p:nvPr>
        </p:nvPicPr>
        <p:blipFill>
          <a:blip r:embed="rId2" cstate="print"/>
          <a:srcRect b="4348"/>
          <a:stretch>
            <a:fillRect/>
          </a:stretch>
        </p:blipFill>
        <p:spPr bwMode="auto">
          <a:xfrm>
            <a:off x="3521058" y="3666981"/>
            <a:ext cx="5307850" cy="297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B7218F-E2A7-4628-A71C-920789C63D3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1" y="1669080"/>
            <a:ext cx="4460912" cy="29883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787840"/>
            <a:ext cx="12192000" cy="1008404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/>
              <a:t>Все наблюдения организуются и выполняются под руководством взрослого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1B4B00-69E5-4EA8-AF01-048B6A05BBC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70" y="1669079"/>
            <a:ext cx="4178067" cy="286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665019"/>
            <a:ext cx="11610110" cy="59574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Организация экологической тропы на территории ДОУ</a:t>
            </a:r>
          </a:p>
        </p:txBody>
      </p:sp>
      <p:pic>
        <p:nvPicPr>
          <p:cNvPr id="5" name="Содержимое 4" descr="макет экотропа ДОУ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513" y="1286020"/>
            <a:ext cx="4933950" cy="493395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9AE91D-1A8B-4041-8AD6-6EC27D611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" y="-4153"/>
            <a:ext cx="12186960" cy="585267"/>
          </a:xfrm>
          <a:prstGeom prst="rect">
            <a:avLst/>
          </a:prstGeom>
        </p:spPr>
      </p:pic>
      <p:pic>
        <p:nvPicPr>
          <p:cNvPr id="6" name="Рисунок 5" descr="Станции экотропы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564" y="1274617"/>
            <a:ext cx="6668655" cy="500149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0450" y="585267"/>
            <a:ext cx="1141741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endParaRPr lang="ru-RU" dirty="0"/>
          </a:p>
          <a:p>
            <a:pPr lvl="0" algn="ctr"/>
            <a:r>
              <a:rPr lang="ru-RU" sz="3200" b="1" dirty="0"/>
              <a:t>Эксперименты</a:t>
            </a:r>
          </a:p>
          <a:p>
            <a:pPr lvl="0"/>
            <a:endParaRPr lang="ru-RU" sz="2000" b="1" dirty="0"/>
          </a:p>
          <a:p>
            <a:pPr lvl="0">
              <a:buFont typeface="Arial" pitchFamily="34" charset="0"/>
              <a:buChar char="•"/>
            </a:pPr>
            <a:r>
              <a:rPr lang="ru-RU" sz="2000" dirty="0"/>
              <a:t> </a:t>
            </a:r>
            <a:r>
              <a:rPr lang="ru-RU" sz="2000" b="1" dirty="0"/>
              <a:t>Эксперименты с водой </a:t>
            </a:r>
            <a:r>
              <a:rPr lang="ru-RU" sz="2000" dirty="0"/>
              <a:t>(«Форма, запах, вкус и цвет»; «Такая разная вода (лёд, жидкость, пар)», «Растворится или не растворится?», «Плавает или тонет?», «Вода для жизни», «Какая вода нужна человеку»);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/>
              <a:t> Эксперименты с воздухом и почвой </a:t>
            </a:r>
            <a:r>
              <a:rPr lang="ru-RU" sz="2000" dirty="0"/>
              <a:t>(«Воздух, которым мы дышим», «Вес, цвет и запах», «Почва для жизни»);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/>
              <a:t> Эксперименты, демонстрирующие свойства света и магнита </a:t>
            </a:r>
            <a:r>
              <a:rPr lang="ru-RU" sz="2000" dirty="0"/>
              <a:t>(«Свет повсюду», «Свет и тень», «Солнечные зайчики», «Как сделать радугу, или каждый охотник желает знать, где сидит фазан», «Свет и тепло», «Волшебная рукавичка», «Притягивается – отталкивается», «Волшебная цепочка (эффект намагничивания)», «Свойства магнитных сил», «Магнитное поле»);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/>
              <a:t> Эксперименты, демонстрирующие химическое взаимодействие разных веществ </a:t>
            </a:r>
            <a:r>
              <a:rPr lang="ru-RU" sz="2000" dirty="0"/>
              <a:t>(«Кислоты в продуктах питания», «Говорящее пятно»);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/>
              <a:t> Гигиена питания и здоровье человека</a:t>
            </a:r>
            <a:r>
              <a:rPr lang="ru-RU" sz="2000" dirty="0"/>
              <a:t> («Невидимки на кухне», «Продукты питания и здоровье (выращивание плесневых грибов на разных продуктах питания)», «Нитраты под контролем».</a:t>
            </a:r>
          </a:p>
        </p:txBody>
      </p:sp>
      <p:pic>
        <p:nvPicPr>
          <p:cNvPr id="4" name="Рисунок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93" y="838501"/>
            <a:ext cx="12063813" cy="1325139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/>
            <a:r>
              <a:rPr lang="ru-RU" sz="2400" b="1" dirty="0">
                <a:cs typeface="Times New Roman" pitchFamily="18" charset="0"/>
              </a:rPr>
              <a:t>Эксперименты могут выполняться как взрослыми и носить исключительно демонстрационно-наблюдательный характер, так и детьми в группе или индивидуально, под контролем и руководством воспитателя/родителя и являться элементом свободного детского экспериментирования</a:t>
            </a:r>
          </a:p>
        </p:txBody>
      </p:sp>
      <p:pic>
        <p:nvPicPr>
          <p:cNvPr id="4" name="Содержимое 3" descr="http://p-solnux.ru/wp-content/uploads/2017/04/%D1%8D%D0%BA%D1%81%D0%BF%D0%B5%D1%80%D0%B8%D0%BC%D0%B5%D0%BD%D1%82%D1%8B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133" y="2321594"/>
            <a:ext cx="5683325" cy="39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75538C-234A-4A3D-90A0-6BAD6830F6F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06" y="2321594"/>
            <a:ext cx="5919400" cy="3916725"/>
          </a:xfrm>
          <a:prstGeom prst="rect">
            <a:avLst/>
          </a:prstGeom>
        </p:spPr>
      </p:pic>
      <p:pic>
        <p:nvPicPr>
          <p:cNvPr id="7" name="Рисунок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680" y="762503"/>
            <a:ext cx="10515600" cy="65550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Темы, сложные для детского восприятия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7410277" y="1396298"/>
            <a:ext cx="3420379" cy="47138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Магнитное поле</a:t>
            </a: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800017" y="1441660"/>
            <a:ext cx="4353886" cy="50624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Свет в окружающем мире</a:t>
            </a:r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4241272"/>
            <a:ext cx="3108721" cy="2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667" y="4283217"/>
            <a:ext cx="2725498" cy="198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E5DA26-8A00-44B5-B2DA-0414BA4BA5A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80" y="1979006"/>
            <a:ext cx="2682750" cy="182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B0D9C7-BD0F-4272-8463-1C39A37219E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562" y="2055792"/>
            <a:ext cx="2682750" cy="1742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07C97-D1E3-43A8-AA4D-D26BB34E4F4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6960" y="2055791"/>
            <a:ext cx="2682751" cy="17426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3B65E4-D87C-4726-9322-C8B1F38720E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08101" y="1979694"/>
            <a:ext cx="2772208" cy="18187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3D1DCE-2EBB-4D6F-B76A-B6A073EA9BC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410" y="4455708"/>
            <a:ext cx="2384301" cy="19212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94AE38-8EBE-4CB3-946E-D01E55AB99B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072790" y="4241272"/>
            <a:ext cx="2725498" cy="1985386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B4DA4EF-CF87-4F91-A804-6AEF35D002F3}"/>
              </a:ext>
            </a:extLst>
          </p:cNvPr>
          <p:cNvCxnSpPr/>
          <p:nvPr/>
        </p:nvCxnSpPr>
        <p:spPr>
          <a:xfrm>
            <a:off x="5880683" y="1518407"/>
            <a:ext cx="0" cy="508372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0E101AB-3095-4808-8428-5EFAD8BE4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82266"/>
            <a:ext cx="10515600" cy="5857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ГБДОУ ЦРР – детский сад №60 Красносельского района СПб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93AEFB-D0B4-4154-9DB8-9796411703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" y="1460332"/>
            <a:ext cx="2647950" cy="48185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B46939-9073-4265-B252-869FB9A54F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9487" y="1460332"/>
            <a:ext cx="2647950" cy="48185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672890-1366-4FE1-AA46-D19E4DC274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6049" y="1599502"/>
            <a:ext cx="4276726" cy="24015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685D68-0A45-4DAF-8649-26EEB4E12D0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2723" y="4111461"/>
            <a:ext cx="4586352" cy="2575413"/>
          </a:xfrm>
          <a:prstGeom prst="rect">
            <a:avLst/>
          </a:prstGeom>
        </p:spPr>
      </p:pic>
      <p:pic>
        <p:nvPicPr>
          <p:cNvPr id="12" name="Рисунок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1077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CD751A-5E2A-45D1-8B05-BF934100F9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3415" y="3350850"/>
            <a:ext cx="4362450" cy="3271838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0E101AB-3095-4808-8428-5EFAD8BE4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74451"/>
            <a:ext cx="10515600" cy="5857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МКОУ СОШ № 11 / детский сад № 59  г. Нальчика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F038C7-58B7-4880-8668-5FC6542F6F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037" y="1399747"/>
            <a:ext cx="4156070" cy="31170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283A55-2162-4BA0-A22E-B070D400FA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3000" y="1502137"/>
            <a:ext cx="4019550" cy="3014663"/>
          </a:xfrm>
          <a:prstGeom prst="rect">
            <a:avLst/>
          </a:prstGeom>
        </p:spPr>
      </p:pic>
      <p:pic>
        <p:nvPicPr>
          <p:cNvPr id="7" name="Рисунок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401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740" y="1669907"/>
            <a:ext cx="1766888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98" y="3142095"/>
            <a:ext cx="2663825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6954" y="2552845"/>
            <a:ext cx="10572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3689" y="4114800"/>
            <a:ext cx="11652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0927" y="3318886"/>
            <a:ext cx="1357313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Рисунок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0811" y="2512868"/>
            <a:ext cx="1404938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Рисунок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94174" y="2382693"/>
            <a:ext cx="1182687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Рисунок 2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53720" y="4218277"/>
            <a:ext cx="21288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Рисунок 3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23375" y="2914650"/>
            <a:ext cx="26924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Box 31"/>
          <p:cNvSpPr txBox="1">
            <a:spLocks noChangeArrowheads="1"/>
          </p:cNvSpPr>
          <p:nvPr/>
        </p:nvSpPr>
        <p:spPr bwMode="auto">
          <a:xfrm>
            <a:off x="332509" y="4657581"/>
            <a:ext cx="2282825" cy="1228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62" b="1" dirty="0">
                <a:solidFill>
                  <a:srgbClr val="00AF50"/>
                </a:solidFill>
                <a:latin typeface="Times New Roman" panose="02020603050405020304" pitchFamily="18" charset="0"/>
              </a:rPr>
              <a:t>Учебно-методические комплекты</a:t>
            </a:r>
          </a:p>
        </p:txBody>
      </p:sp>
      <p:sp>
        <p:nvSpPr>
          <p:cNvPr id="26640" name="TextBox 33"/>
          <p:cNvSpPr txBox="1">
            <a:spLocks noChangeArrowheads="1"/>
          </p:cNvSpPr>
          <p:nvPr/>
        </p:nvSpPr>
        <p:spPr bwMode="auto">
          <a:xfrm>
            <a:off x="2940050" y="5965731"/>
            <a:ext cx="2798763" cy="850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62" b="1" dirty="0">
                <a:solidFill>
                  <a:srgbClr val="00AF50"/>
                </a:solidFill>
                <a:latin typeface="Times New Roman" panose="02020603050405020304" pitchFamily="18" charset="0"/>
              </a:rPr>
              <a:t>Мини-экспресс-лаборатории</a:t>
            </a:r>
          </a:p>
        </p:txBody>
      </p:sp>
      <p:sp>
        <p:nvSpPr>
          <p:cNvPr id="26641" name="TextBox 34"/>
          <p:cNvSpPr txBox="1">
            <a:spLocks noChangeArrowheads="1"/>
          </p:cNvSpPr>
          <p:nvPr/>
        </p:nvSpPr>
        <p:spPr bwMode="auto">
          <a:xfrm>
            <a:off x="6019800" y="5589588"/>
            <a:ext cx="2716213" cy="12303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62" b="1" dirty="0">
                <a:solidFill>
                  <a:srgbClr val="00AF50"/>
                </a:solidFill>
                <a:latin typeface="Times New Roman" panose="02020603050405020304" pitchFamily="18" charset="0"/>
              </a:rPr>
              <a:t>Учебные и детские изделия -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62" b="1" dirty="0">
                <a:solidFill>
                  <a:srgbClr val="00AF50"/>
                </a:solidFill>
                <a:latin typeface="Times New Roman" panose="02020603050405020304" pitchFamily="18" charset="0"/>
              </a:rPr>
              <a:t>наборы</a:t>
            </a:r>
          </a:p>
        </p:txBody>
      </p:sp>
      <p:sp>
        <p:nvSpPr>
          <p:cNvPr id="26642" name="TextBox 35"/>
          <p:cNvSpPr txBox="1">
            <a:spLocks noChangeArrowheads="1"/>
          </p:cNvSpPr>
          <p:nvPr/>
        </p:nvSpPr>
        <p:spPr bwMode="auto">
          <a:xfrm>
            <a:off x="9518650" y="4724400"/>
            <a:ext cx="2281238" cy="1987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62" b="1" dirty="0">
                <a:solidFill>
                  <a:srgbClr val="00AF50"/>
                </a:solidFill>
                <a:latin typeface="Times New Roman" panose="02020603050405020304" pitchFamily="18" charset="0"/>
              </a:rPr>
              <a:t>Учебно-методические пособия, руководства, практикумы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rot="10800000" flipV="1">
            <a:off x="2189018" y="1881187"/>
            <a:ext cx="3887932" cy="377103"/>
          </a:xfrm>
          <a:prstGeom prst="straightConnector1">
            <a:avLst/>
          </a:prstGeom>
          <a:ln w="57150">
            <a:solidFill>
              <a:srgbClr val="0297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6145213" y="1882775"/>
            <a:ext cx="3783012" cy="733425"/>
          </a:xfrm>
          <a:prstGeom prst="straightConnector1">
            <a:avLst/>
          </a:prstGeom>
          <a:ln w="57150">
            <a:solidFill>
              <a:srgbClr val="0097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10800000" flipV="1">
            <a:off x="4336473" y="1870364"/>
            <a:ext cx="1787236" cy="1510144"/>
          </a:xfrm>
          <a:prstGeom prst="straightConnector1">
            <a:avLst/>
          </a:prstGeom>
          <a:ln w="57150">
            <a:solidFill>
              <a:srgbClr val="0097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069013" y="1835150"/>
            <a:ext cx="722312" cy="731838"/>
          </a:xfrm>
          <a:prstGeom prst="straightConnector1">
            <a:avLst/>
          </a:prstGeom>
          <a:ln w="57150">
            <a:solidFill>
              <a:srgbClr val="0097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9" name="Заголовок 17"/>
          <p:cNvSpPr txBox="1">
            <a:spLocks noChangeArrowheads="1"/>
          </p:cNvSpPr>
          <p:nvPr/>
        </p:nvSpPr>
        <p:spPr bwMode="auto">
          <a:xfrm>
            <a:off x="0" y="889000"/>
            <a:ext cx="121920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z="3000" b="1" dirty="0">
                <a:latin typeface="Arial" charset="0"/>
                <a:cs typeface="Arial" charset="0"/>
              </a:rPr>
              <a:t>Оборудование для оснащения учебно-исследовательской работы и практик в общем и профессиональном образовании</a:t>
            </a:r>
          </a:p>
        </p:txBody>
      </p:sp>
      <p:pic>
        <p:nvPicPr>
          <p:cNvPr id="35860" name="Рисунок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561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Объект 7">
            <a:extLst>
              <a:ext uri="{FF2B5EF4-FFF2-40B4-BE49-F238E27FC236}">
                <a16:creationId xmlns:a16="http://schemas.microsoft.com/office/drawing/2014/main" id="{50EA39B6-ABD9-4A52-9F71-FD0C0BE51B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87" y="4253345"/>
            <a:ext cx="1494878" cy="14248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BFA24-60D4-46A7-87F8-8EA5514F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" y="585786"/>
            <a:ext cx="11940295" cy="7149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+mn-lt"/>
              </a:rPr>
              <a:t>УМК «Начальная школа»: предназначение, состав и укладка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9500750D-FA15-43F9-993E-EE2A66933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" y="1300695"/>
            <a:ext cx="5920495" cy="462429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FDF998-4E39-4FD2-8A64-BCD28718B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289BACE2-A0F0-4CCB-89B9-E449C8A918F3}"/>
              </a:ext>
            </a:extLst>
          </p:cNvPr>
          <p:cNvSpPr/>
          <p:nvPr/>
        </p:nvSpPr>
        <p:spPr>
          <a:xfrm>
            <a:off x="838200" y="6068397"/>
            <a:ext cx="1676400" cy="675304"/>
          </a:xfrm>
          <a:prstGeom prst="wedgeRectCallout">
            <a:avLst>
              <a:gd name="adj1" fmla="val -3732"/>
              <a:gd name="adj2" fmla="val -9498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Набор учителя </a:t>
            </a:r>
          </a:p>
        </p:txBody>
      </p:sp>
      <p:sp>
        <p:nvSpPr>
          <p:cNvPr id="29" name="Облачко с текстом: прямоугольное 28">
            <a:extLst>
              <a:ext uri="{FF2B5EF4-FFF2-40B4-BE49-F238E27FC236}">
                <a16:creationId xmlns:a16="http://schemas.microsoft.com/office/drawing/2014/main" id="{5D943EA7-70B8-48BD-ABE8-CFEEA188309F}"/>
              </a:ext>
            </a:extLst>
          </p:cNvPr>
          <p:cNvSpPr/>
          <p:nvPr/>
        </p:nvSpPr>
        <p:spPr>
          <a:xfrm>
            <a:off x="3952875" y="6040437"/>
            <a:ext cx="1447800" cy="675304"/>
          </a:xfrm>
          <a:prstGeom prst="wedgeRectCallout">
            <a:avLst>
              <a:gd name="adj1" fmla="val -2796"/>
              <a:gd name="adj2" fmla="val -10595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Набор учащегося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4493BF9-5EB8-48C1-AE91-875525102087}"/>
              </a:ext>
            </a:extLst>
          </p:cNvPr>
          <p:cNvSpPr/>
          <p:nvPr/>
        </p:nvSpPr>
        <p:spPr>
          <a:xfrm>
            <a:off x="6145653" y="1642364"/>
            <a:ext cx="58211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Предназначен для проведения демонстрационных химико- экологических опытов при занятиях с учащимися начальной школы в урочное и внеурочное время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В набор входят химическая посуда, лабораторные принадлежности, химические реактивы и материалы для демонстративных опытов и лабораторных работ. </a:t>
            </a:r>
          </a:p>
          <a:p>
            <a:pPr algn="just"/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Тематика опытов согласуется с содержанием основной образовательной программы НО «Окружающий мир», охватывая темы, изучаемые в 1-4 классах, а так же «Час занимательной химии», «Опыты для любознательных» и др.</a:t>
            </a:r>
          </a:p>
        </p:txBody>
      </p:sp>
    </p:spTree>
    <p:extLst>
      <p:ext uri="{BB962C8B-B14F-4D97-AF65-F5344CB8AC3E}">
        <p14:creationId xmlns:p14="http://schemas.microsoft.com/office/powerpoint/2010/main" val="3503262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655" y="2493820"/>
            <a:ext cx="4114800" cy="388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479425" y="758825"/>
            <a:ext cx="11274425" cy="1277793"/>
          </a:xfrm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sz="2400" b="1" dirty="0">
                <a:solidFill>
                  <a:srgbClr val="FF0000"/>
                </a:solidFill>
                <a:latin typeface="+mn-lt"/>
              </a:rPr>
              <a:t>УМК Экологический практикум </a:t>
            </a:r>
            <a:r>
              <a:rPr lang="ru-RU" altLang="ru-RU" sz="2400" b="1" dirty="0">
                <a:latin typeface="+mn-lt"/>
              </a:rPr>
              <a:t>– направление дальнейшего обучения и формирования базового уровня экологической межпредметной подготовленности учащихся</a:t>
            </a:r>
            <a:endParaRPr lang="ru-RU" altLang="ru-RU" sz="24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1990" name="Рисунок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1" descr="Экологический практикум: Учебное пособие с комплектом карт-инструкций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164" y="2901632"/>
            <a:ext cx="789709" cy="106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54182" y="1939636"/>
            <a:ext cx="11111345" cy="540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Класс-комплект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для лабораторных работ ЭХБ (экология-химия-биология)</a:t>
            </a:r>
          </a:p>
        </p:txBody>
      </p:sp>
      <p:pic>
        <p:nvPicPr>
          <p:cNvPr id="14" name="Picture 11" descr="Экологический практикум: Учебное пособие с комплектом карт-инструкций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020" y="3075709"/>
            <a:ext cx="722399" cy="97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904509" y="2527464"/>
            <a:ext cx="31449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altLang="ru-RU" b="1" dirty="0"/>
              <a:t>П</a:t>
            </a:r>
            <a:r>
              <a:rPr lang="ru-RU" altLang="ru-RU" b="1" dirty="0">
                <a:cs typeface="Times New Roman" pitchFamily="18" charset="0"/>
              </a:rPr>
              <a:t>редназначен</a:t>
            </a:r>
            <a:r>
              <a:rPr lang="ru-RU" altLang="ru-RU" dirty="0">
                <a:cs typeface="Times New Roman" pitchFamily="18" charset="0"/>
              </a:rPr>
              <a:t> для </a:t>
            </a:r>
            <a:r>
              <a:rPr lang="ru-RU" altLang="ru-RU" dirty="0"/>
              <a:t>проведения</a:t>
            </a:r>
            <a:r>
              <a:rPr lang="ru-RU" altLang="ru-RU" dirty="0">
                <a:cs typeface="Times New Roman" pitchFamily="18" charset="0"/>
              </a:rPr>
              <a:t> </a:t>
            </a:r>
            <a:r>
              <a:rPr lang="ru-RU" altLang="ru-RU" b="1" dirty="0"/>
              <a:t>унифицированного </a:t>
            </a:r>
            <a:r>
              <a:rPr lang="ru-RU" altLang="ru-RU" b="1" dirty="0">
                <a:cs typeface="Times New Roman" pitchFamily="18" charset="0"/>
              </a:rPr>
              <a:t>лабораторного экологического практикума</a:t>
            </a:r>
            <a:r>
              <a:rPr lang="ru-RU" altLang="ru-RU" dirty="0">
                <a:cs typeface="Times New Roman" pitchFamily="18" charset="0"/>
              </a:rPr>
              <a:t> в средней общеобразовательной школе в рамках современных базовых вариативных программ по химии, биологии, экологии</a:t>
            </a:r>
            <a:r>
              <a:rPr lang="ru-RU" altLang="ru-RU" dirty="0"/>
              <a:t>.</a:t>
            </a:r>
          </a:p>
          <a:p>
            <a:pPr>
              <a:buNone/>
            </a:pPr>
            <a:r>
              <a:rPr lang="ru-RU" altLang="ru-RU" dirty="0"/>
              <a:t>Применяется </a:t>
            </a:r>
            <a:r>
              <a:rPr lang="ru-RU" altLang="ru-RU" b="1" dirty="0"/>
              <a:t>на учебно-материальной базе школьных кабинетов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8368145" y="2632364"/>
            <a:ext cx="3588327" cy="381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None/>
            </a:pPr>
            <a:r>
              <a:rPr lang="ru-RU" altLang="ru-RU" b="1" dirty="0"/>
              <a:t>Позволяет</a:t>
            </a:r>
            <a:r>
              <a:rPr lang="ru-RU" altLang="ru-RU" dirty="0"/>
              <a:t> </a:t>
            </a:r>
            <a:r>
              <a:rPr lang="ru-RU" altLang="ru-RU" dirty="0">
                <a:cs typeface="Times New Roman" pitchFamily="18" charset="0"/>
              </a:rPr>
              <a:t>про</a:t>
            </a:r>
            <a:r>
              <a:rPr lang="ru-RU" altLang="ru-RU" dirty="0"/>
              <a:t>водить </a:t>
            </a:r>
            <a:r>
              <a:rPr lang="ru-RU" altLang="ru-RU" b="1" dirty="0"/>
              <a:t>36 опытов и лабораторных  работ</a:t>
            </a:r>
            <a:r>
              <a:rPr lang="ru-RU" altLang="ru-RU" dirty="0"/>
              <a:t> согласно «Экологическому практикуму»</a:t>
            </a:r>
            <a:r>
              <a:rPr lang="ru-RU" altLang="ru-RU" dirty="0">
                <a:cs typeface="Times New Roman" pitchFamily="18" charset="0"/>
              </a:rPr>
              <a:t>.</a:t>
            </a:r>
          </a:p>
          <a:p>
            <a:pPr marL="342900" indent="-342900">
              <a:buNone/>
            </a:pPr>
            <a:r>
              <a:rPr lang="ru-RU" altLang="ru-RU" b="1" dirty="0"/>
              <a:t>Включает</a:t>
            </a:r>
            <a:r>
              <a:rPr lang="ru-RU" altLang="ru-RU" dirty="0"/>
              <a:t>:</a:t>
            </a:r>
          </a:p>
          <a:p>
            <a:pPr marL="342900" indent="-342900">
              <a:buBlip>
                <a:blip r:embed="rId6"/>
              </a:buBlip>
            </a:pPr>
            <a:r>
              <a:rPr lang="ru-RU" altLang="ru-RU" dirty="0"/>
              <a:t>набор для учителя;</a:t>
            </a:r>
          </a:p>
          <a:p>
            <a:pPr marL="342900" indent="-342900">
              <a:buBlip>
                <a:blip r:embed="rId6"/>
              </a:buBlip>
            </a:pPr>
            <a:r>
              <a:rPr lang="ru-RU" altLang="ru-RU" dirty="0"/>
              <a:t>14 наборов для обучающихся;</a:t>
            </a:r>
          </a:p>
          <a:p>
            <a:pPr marL="342900" indent="-342900">
              <a:buBlip>
                <a:blip r:embed="rId6"/>
              </a:buBlip>
            </a:pPr>
            <a:r>
              <a:rPr lang="ru-RU" altLang="ru-RU" dirty="0"/>
              <a:t> методические пособия («Экологический практикум»);</a:t>
            </a:r>
          </a:p>
          <a:p>
            <a:pPr marL="342900" indent="-342900">
              <a:buBlip>
                <a:blip r:embed="rId6"/>
              </a:buBlip>
            </a:pPr>
            <a:r>
              <a:rPr lang="ru-RU" altLang="ru-RU" dirty="0"/>
              <a:t>дидактический материал «Карты-инструкции» для учащихся.</a:t>
            </a:r>
          </a:p>
          <a:p>
            <a:pPr marL="342900" indent="-342900">
              <a:buNone/>
            </a:pPr>
            <a:r>
              <a:rPr lang="ru-RU" altLang="ru-RU" b="1" i="1" dirty="0">
                <a:cs typeface="Times New Roman" pitchFamily="18" charset="0"/>
              </a:rPr>
              <a:t>Сертификат № RU.ИОСО.00398</a:t>
            </a:r>
            <a:r>
              <a:rPr lang="ru-RU" altLang="ru-RU" i="1" dirty="0"/>
              <a:t> </a:t>
            </a:r>
            <a:endParaRPr lang="ru-RU" altLang="ru-RU" dirty="0"/>
          </a:p>
          <a:p>
            <a:endParaRPr lang="ru-RU" dirty="0"/>
          </a:p>
        </p:txBody>
      </p:sp>
    </p:spTree>
  </p:cSld>
  <p:clrMapOvr>
    <a:masterClrMapping/>
  </p:clrMapOvr>
  <p:transition advTm="10000"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E2C10-3DB9-4D7A-A891-DB02DD58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1050"/>
            <a:ext cx="10515600" cy="4159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КОНТАКТЫ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D1891269-C8B8-43BC-B337-19F1AB4C3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88" y="1341438"/>
            <a:ext cx="6551612" cy="532765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Административно-коммерческая служба ЗАО «Крисмас+»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191119 Санкт-Петербург, ул. Константина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Заслонова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дом 6.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Тел./факс: (812) 575-54-07, 575-55-43, 575-50-81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8 (800) 302-92-25 (бесплатный звонок по России)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Факс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(812) 325-34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info@christmas-plus.ru</a:t>
            </a: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Производственно-лабораторный комплекс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191180 Санкт-Петербург, Наб. реки Фонтанки, д. 102.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Тел.: (812) 575-50-81, 575-57-91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Официальный сайт компании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https://christmas-plus.ru</a:t>
            </a: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  Магазин «Крисмас+»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https://shop.christmas-plus.ru/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Учебный центр ЗАО «Крисмас+»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  Тел. 8 (921) 865-36-30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orlikova_ek@rambler.ru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metodist@christmas-plus.ru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www.u-center.info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ru-RU" sz="16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59B187-A3D7-4DB7-AC60-13D9BB3AB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0538" y="1616076"/>
            <a:ext cx="5040312" cy="505301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Приглашаем подписаться на наши странички в популярных </a:t>
            </a:r>
            <a:r>
              <a:rPr lang="ru-RU" alt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социальных сетях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, чтобы не пропустить акции, скидки, конкурсы и подарки для подписчиков.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Подписывайтесь, мы ждем Вас!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Учебное оборудование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ВКонтакте</a:t>
            </a: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b="1" dirty="0">
                <a:solidFill>
                  <a:prstClr val="black"/>
                </a:solidFill>
                <a:latin typeface="Arial" charset="0"/>
                <a:cs typeface="Arial" charset="0"/>
                <a:hlinkClick r:id="rId8"/>
              </a:rPr>
              <a:t>https://vk.com/club93359097</a:t>
            </a:r>
            <a:endParaRPr lang="ru-RU" altLang="ru-RU" sz="18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Фейсбук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dirty="0">
                <a:solidFill>
                  <a:prstClr val="black"/>
                </a:solidFill>
                <a:latin typeface="Arial" charset="0"/>
                <a:cs typeface="Arial" charset="0"/>
                <a:hlinkClick r:id="rId9"/>
              </a:rPr>
              <a:t>https://www.facebook.com/groups/823925477691598/</a:t>
            </a: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Группа компаний «</a:t>
            </a: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Крисмас</a:t>
            </a: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»: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ВКонтакте</a:t>
            </a: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b="1" dirty="0">
                <a:solidFill>
                  <a:prstClr val="black"/>
                </a:solidFill>
                <a:latin typeface="Arial" charset="0"/>
                <a:cs typeface="Arial" charset="0"/>
                <a:hlinkClick r:id="rId10"/>
              </a:rPr>
              <a:t>https://vk.com/christmasplus</a:t>
            </a:r>
            <a:endParaRPr lang="ru-RU" altLang="ru-RU" sz="18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Фейсбук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dirty="0">
                <a:solidFill>
                  <a:prstClr val="black"/>
                </a:solidFill>
                <a:latin typeface="Arial" charset="0"/>
                <a:cs typeface="Arial" charset="0"/>
                <a:hlinkClick r:id="rId11"/>
              </a:rPr>
              <a:t>https://www.facebook.com/profile.php?id=100015105062161</a:t>
            </a: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pic>
        <p:nvPicPr>
          <p:cNvPr id="58373" name="Рисунок 14">
            <a:extLst>
              <a:ext uri="{FF2B5EF4-FFF2-40B4-BE49-F238E27FC236}">
                <a16:creationId xmlns:a16="http://schemas.microsoft.com/office/drawing/2014/main" id="{E34DDD6E-5B15-4679-85E3-56C45905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араллелограмм 20"/>
          <p:cNvSpPr/>
          <p:nvPr/>
        </p:nvSpPr>
        <p:spPr>
          <a:xfrm>
            <a:off x="713156" y="1516061"/>
            <a:ext cx="10847753" cy="4217195"/>
          </a:xfrm>
          <a:prstGeom prst="parallelogram">
            <a:avLst>
              <a:gd name="adj" fmla="val 1333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anchor="ctr"/>
          <a:lstStyle/>
          <a:p>
            <a:pPr algn="ctr">
              <a:defRPr/>
            </a:pP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3077" name="Прямоугольник 7"/>
          <p:cNvSpPr>
            <a:spLocks noChangeArrowheads="1"/>
          </p:cNvSpPr>
          <p:nvPr/>
        </p:nvSpPr>
        <p:spPr bwMode="auto">
          <a:xfrm>
            <a:off x="5394571" y="47626"/>
            <a:ext cx="6328507" cy="3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ПРОИЗВОДСТВО + КОМПЛЕКСНОЕ ОСНАЩЕНИЕ</a:t>
            </a:r>
            <a:r>
              <a:rPr lang="en-US" altLang="ru-RU" sz="1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ЛАБОРАТОРИЙ</a:t>
            </a:r>
          </a:p>
        </p:txBody>
      </p:sp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5394571" y="282577"/>
            <a:ext cx="6328507" cy="3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8 (800) 302-92-25 – звонок по России бесплатный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601786" y="125413"/>
          <a:ext cx="1178169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8" name="CorelDRAW" r:id="rId3" imgW="1469160" imgH="489960" progId="">
                  <p:embed/>
                </p:oleObj>
              </mc:Choice>
              <mc:Fallback>
                <p:oleObj name="CorelDRAW" r:id="rId3" imgW="1469160" imgH="489960" progId="">
                  <p:embed/>
                  <p:pic>
                    <p:nvPicPr>
                      <p:cNvPr id="30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786" y="125413"/>
                        <a:ext cx="1178169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Рисунок 1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1093" y="1557339"/>
            <a:ext cx="5650523" cy="187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Прямоугольник 13"/>
          <p:cNvSpPr>
            <a:spLocks noChangeArrowheads="1"/>
          </p:cNvSpPr>
          <p:nvPr/>
        </p:nvSpPr>
        <p:spPr bwMode="auto">
          <a:xfrm>
            <a:off x="777631" y="3672507"/>
            <a:ext cx="10193216" cy="195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3200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8 (800) 302-92-25 (бесплатно по РФ)</a:t>
            </a:r>
          </a:p>
          <a:p>
            <a:pPr algn="ctr" eaLnBrk="1" hangingPunct="1">
              <a:buFont typeface="Arial" charset="0"/>
              <a:buNone/>
            </a:pPr>
            <a:r>
              <a:rPr lang="en-US" altLang="ru-RU" sz="3200" b="1" i="1" u="sng" dirty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7"/>
              </a:rPr>
              <a:t>info@christmas-plus.ru</a:t>
            </a:r>
            <a:endParaRPr lang="ru-RU" altLang="ru-RU" sz="3200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ru-RU" altLang="ru-RU" sz="2400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ru-RU" sz="3200" b="1" i="1" u="sng" dirty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8" action="ppaction://hlinkfile"/>
              </a:rPr>
              <a:t>christmas-plus.ru</a:t>
            </a:r>
            <a:r>
              <a:rPr lang="ru-RU" altLang="ru-RU" sz="3200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ru-RU" altLang="ru-RU" sz="3200" b="1" i="1" u="sng" dirty="0" err="1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9" action="ppaction://hlinkfile"/>
              </a:rPr>
              <a:t>крисмас.рф</a:t>
            </a:r>
            <a:r>
              <a:rPr lang="ru-RU" altLang="ru-RU" sz="3200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en-US" altLang="ru-RU" sz="3200" b="1" i="1" u="sng" dirty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10" action="ppaction://hlinkfile"/>
              </a:rPr>
              <a:t>u-center.info</a:t>
            </a:r>
            <a:endParaRPr lang="ru-RU" altLang="ru-RU" sz="3200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9" name="Рисунок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930"/>
            <a:ext cx="12192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63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44763"/>
            <a:ext cx="10515600" cy="6927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+mn-lt"/>
              </a:rPr>
              <a:t>Оптимальная интеграция УМК «Крисмас» в образовательные программы и курсы (до 11 класса)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580739"/>
              </p:ext>
            </p:extLst>
          </p:nvPr>
        </p:nvGraphicFramePr>
        <p:xfrm>
          <a:off x="221672" y="1482436"/>
          <a:ext cx="11665527" cy="4694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право 5"/>
          <p:cNvSpPr/>
          <p:nvPr/>
        </p:nvSpPr>
        <p:spPr>
          <a:xfrm>
            <a:off x="318654" y="6345382"/>
            <a:ext cx="11568545" cy="2216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35527" y="1440873"/>
            <a:ext cx="1551709" cy="762000"/>
          </a:xfrm>
          <a:prstGeom prst="wedgeRoundRectCallout">
            <a:avLst>
              <a:gd name="adj1" fmla="val 73810"/>
              <a:gd name="adj2" fmla="val 15522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Основное образование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235528" y="4849091"/>
            <a:ext cx="1690254" cy="1052945"/>
          </a:xfrm>
          <a:prstGeom prst="wedgeRoundRectCallout">
            <a:avLst>
              <a:gd name="adj1" fmla="val 62281"/>
              <a:gd name="adj2" fmla="val -8761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Доп. образование</a:t>
            </a:r>
          </a:p>
        </p:txBody>
      </p:sp>
      <p:pic>
        <p:nvPicPr>
          <p:cNvPr id="8" name="Рисунок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61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45E295B-1859-4435-BD92-2000BAEF9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345"/>
            <a:ext cx="10515600" cy="43622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+mn-lt"/>
              </a:rPr>
              <a:t>Обеспечение преемственности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DFA1753-FC7A-45F2-8D4F-4569C2E127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758657"/>
              </p:ext>
            </p:extLst>
          </p:nvPr>
        </p:nvGraphicFramePr>
        <p:xfrm>
          <a:off x="838200" y="1515317"/>
          <a:ext cx="10515600" cy="506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61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841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0569" y="786974"/>
            <a:ext cx="9899009" cy="779462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Технологии и естественнонаучная составляющая содержания образования по ФГОС ДО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F02A54-F31F-4149-B1B0-468AF10A429D}"/>
              </a:ext>
            </a:extLst>
          </p:cNvPr>
          <p:cNvSpPr txBox="1"/>
          <p:nvPr/>
        </p:nvSpPr>
        <p:spPr>
          <a:xfrm>
            <a:off x="5181599" y="1984786"/>
            <a:ext cx="6132527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Учебный материал об объектах и явлениях окружающего мира </a:t>
            </a:r>
            <a:r>
              <a:rPr lang="ru-RU" sz="2800" dirty="0"/>
              <a:t>даётся в готовом виде  (преподносится), а также  приобретается через интерпретацию результатов наблюдений или экспериментов </a:t>
            </a:r>
            <a:r>
              <a:rPr lang="ru-RU" sz="2800" b="1" dirty="0">
                <a:solidFill>
                  <a:srgbClr val="FF0000"/>
                </a:solidFill>
              </a:rPr>
              <a:t>«с позиций единства и целостности окружающей среды и взаимозависимости человека и природы» </a:t>
            </a:r>
            <a:r>
              <a:rPr lang="en-US" sz="2800" b="1" dirty="0"/>
              <a:t>[</a:t>
            </a:r>
            <a:r>
              <a:rPr lang="ru-RU" sz="2800" b="1" dirty="0"/>
              <a:t>(С) ФГОС</a:t>
            </a:r>
            <a:r>
              <a:rPr lang="en-US" sz="2800" b="1" dirty="0"/>
              <a:t>]</a:t>
            </a:r>
            <a:endParaRPr lang="ru-RU" sz="2800" b="1" dirty="0"/>
          </a:p>
        </p:txBody>
      </p:sp>
      <p:pic>
        <p:nvPicPr>
          <p:cNvPr id="12" name="Рисунок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413A60-3F82-4C81-A126-BC6CFC2A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74" y="1652282"/>
            <a:ext cx="4041998" cy="50662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844" y="857907"/>
            <a:ext cx="11582400" cy="728606"/>
          </a:xfrm>
          <a:noFill/>
        </p:spPr>
        <p:txBody>
          <a:bodyPr>
            <a:noAutofit/>
          </a:bodyPr>
          <a:lstStyle/>
          <a:p>
            <a:pPr algn="ctr"/>
            <a:br>
              <a:rPr lang="ru-RU" sz="2400" i="1" dirty="0">
                <a:solidFill>
                  <a:schemeClr val="tx1"/>
                </a:solidFill>
              </a:rPr>
            </a:br>
            <a:r>
              <a:rPr lang="ru-RU" sz="2400" b="1" dirty="0">
                <a:latin typeface="+mn-lt"/>
              </a:rPr>
              <a:t>Учебно-методический комплект </a:t>
            </a:r>
            <a:r>
              <a:rPr lang="ru-RU" sz="2400" dirty="0">
                <a:latin typeface="+mn-lt"/>
              </a:rPr>
              <a:t>«</a:t>
            </a:r>
            <a:r>
              <a:rPr lang="ru-RU" sz="2400" b="1" dirty="0">
                <a:latin typeface="+mn-lt"/>
              </a:rPr>
              <a:t>Набор для наблюдений и экспериментирования с природными объектами» «Дошкольник»: </a:t>
            </a:r>
            <a:r>
              <a:rPr lang="ru-RU" sz="2400" b="1" dirty="0">
                <a:latin typeface="+mn-lt"/>
                <a:cs typeface="Times New Roman" pitchFamily="18" charset="0"/>
              </a:rPr>
              <a:t>назначение и области применения</a:t>
            </a:r>
            <a:br>
              <a:rPr lang="ru-RU" sz="2400" b="1" dirty="0">
                <a:solidFill>
                  <a:srgbClr val="00B050"/>
                </a:solidFill>
                <a:latin typeface="+mn-lt"/>
              </a:rPr>
            </a:br>
            <a:endParaRPr lang="ru-RU" sz="2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98055"/>
            <a:ext cx="5181600" cy="479150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/>
              <a:t>Набор представляет собой учебно-методический комплект, включающий подборку простейшего оборудования, реактивов и принадлежностей с методическим пособием для педагога/родителя</a:t>
            </a:r>
          </a:p>
          <a:p>
            <a:pPr algn="just"/>
            <a:r>
              <a:rPr lang="ru-RU" sz="2400" dirty="0"/>
              <a:t>Набор предназначен для организации и проведения практических занятий по ознакомлению детей старшего дошкольного возраста (5 – 7 лет) с природой</a:t>
            </a:r>
          </a:p>
          <a:p>
            <a:pPr algn="just"/>
            <a:r>
              <a:rPr lang="ru-RU" sz="2400" dirty="0"/>
              <a:t>Состав набора позволяет применять его при работе с детьми в условиях группы детского сада, на прогулке, на экскурсиях в природу, при реализации семейного воспитания</a:t>
            </a:r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0EA39B6-ABD9-4A52-9F71-FD0C0BE51B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43" y="1575716"/>
            <a:ext cx="5220564" cy="4976017"/>
          </a:xfrm>
        </p:spPr>
      </p:pic>
      <p:pic>
        <p:nvPicPr>
          <p:cNvPr id="6" name="Рисунок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3182" y="681036"/>
            <a:ext cx="9924176" cy="954817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/>
              <a:t>Зачем?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1140903" y="1526797"/>
            <a:ext cx="10212897" cy="505656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обогащение зоны ближайшего развития ребёнка;</a:t>
            </a:r>
          </a:p>
          <a:p>
            <a:r>
              <a:rPr lang="ru-RU" b="1" dirty="0">
                <a:solidFill>
                  <a:srgbClr val="FF0000"/>
                </a:solidFill>
              </a:rPr>
              <a:t>обогащение игровых форм взаимодействия, подготовка ребёнка к школе;</a:t>
            </a:r>
          </a:p>
          <a:p>
            <a:r>
              <a:rPr lang="ru-RU" b="1" dirty="0">
                <a:solidFill>
                  <a:srgbClr val="FF0000"/>
                </a:solidFill>
              </a:rPr>
              <a:t>коммуникационное, эмоциональное и эстетическое развитие ребёнка;</a:t>
            </a:r>
          </a:p>
          <a:p>
            <a:r>
              <a:rPr lang="ru-RU" b="1" dirty="0">
                <a:solidFill>
                  <a:srgbClr val="0070C0"/>
                </a:solidFill>
              </a:rPr>
              <a:t>поддержка ФГОС и образовательных программ ДО;</a:t>
            </a:r>
          </a:p>
          <a:p>
            <a:r>
              <a:rPr lang="ru-RU" b="1" dirty="0">
                <a:solidFill>
                  <a:srgbClr val="0070C0"/>
                </a:solidFill>
              </a:rPr>
              <a:t>обогащение образовательного пространства ДОУ;</a:t>
            </a:r>
          </a:p>
          <a:p>
            <a:r>
              <a:rPr lang="ru-RU" b="1" dirty="0">
                <a:solidFill>
                  <a:srgbClr val="0070C0"/>
                </a:solidFill>
              </a:rPr>
              <a:t>поддержка развития профессионального и творческого потенциала педагогов;</a:t>
            </a:r>
          </a:p>
          <a:p>
            <a:r>
              <a:rPr lang="ru-RU" b="1" dirty="0">
                <a:solidFill>
                  <a:srgbClr val="12903C"/>
                </a:solidFill>
              </a:rPr>
              <a:t>содействие комплексному подходу к реализации различных видов практических </a:t>
            </a:r>
            <a:r>
              <a:rPr lang="ru-RU" b="1" dirty="0" err="1">
                <a:solidFill>
                  <a:srgbClr val="12903C"/>
                </a:solidFill>
              </a:rPr>
              <a:t>природоориентированных</a:t>
            </a:r>
            <a:r>
              <a:rPr lang="ru-RU" b="1" dirty="0">
                <a:solidFill>
                  <a:srgbClr val="12903C"/>
                </a:solidFill>
              </a:rPr>
              <a:t> занятий с детьми;</a:t>
            </a:r>
          </a:p>
          <a:p>
            <a:pPr lvl="0"/>
            <a:r>
              <a:rPr lang="ru-RU" b="1" dirty="0">
                <a:solidFill>
                  <a:srgbClr val="12903C"/>
                </a:solidFill>
              </a:rPr>
              <a:t>создание условий для развивающего вариативного образования.</a:t>
            </a:r>
          </a:p>
          <a:p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21" y="901553"/>
            <a:ext cx="11471564" cy="500066"/>
          </a:xfrm>
          <a:noFill/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+mn-lt"/>
              </a:rPr>
              <a:t>Состав и укладка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b="1" dirty="0">
                <a:latin typeface="+mn-lt"/>
              </a:rPr>
              <a:t>набора «Дошкольник»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62" y="3943350"/>
            <a:ext cx="2663679" cy="140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72" y="1645566"/>
            <a:ext cx="358867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364" y="1453284"/>
            <a:ext cx="3143272" cy="180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6B40F0-DDFE-422F-862F-AB8CD72DD8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4" y="1645566"/>
            <a:ext cx="3575609" cy="48123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EC1039-28DC-4E00-99D8-6DB06F2A82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2" y="3140032"/>
            <a:ext cx="2671119" cy="21748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A6C7A1-6DD2-47E8-A967-D8670EB5D311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7947" y="3521153"/>
            <a:ext cx="1603375" cy="179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93E2DC-C2F5-4DB6-ABC3-BC395330F7AD}"/>
              </a:ext>
            </a:extLst>
          </p:cNvPr>
          <p:cNvPicPr/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5727455" y="5429169"/>
            <a:ext cx="1860233" cy="125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910F9A9F-5B1A-4DD9-965C-00A9F82F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47545" y="5501288"/>
            <a:ext cx="1457555" cy="123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7">
            <a:extLst>
              <a:ext uri="{FF2B5EF4-FFF2-40B4-BE49-F238E27FC236}">
                <a16:creationId xmlns:a16="http://schemas.microsoft.com/office/drawing/2014/main" id="{B9064A6F-9643-4B41-B9A0-176583F26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5336" y="5501288"/>
            <a:ext cx="1411431" cy="119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8873" y="837465"/>
            <a:ext cx="11155402" cy="585787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/>
              <a:t>Позволяет воспитателю обеспечить проведение с детьми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27023" y="1666875"/>
            <a:ext cx="4290249" cy="4672965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FF0000"/>
                </a:solidFill>
                <a:cs typeface="Times New Roman" pitchFamily="18" charset="0"/>
              </a:rPr>
              <a:t>17 разных наблюдений </a:t>
            </a:r>
            <a:r>
              <a:rPr lang="ru-RU" dirty="0">
                <a:cs typeface="Times New Roman" pitchFamily="18" charset="0"/>
              </a:rPr>
              <a:t>в природе и за отдельными природными объектами (погодные явления, растения, насекомые и др.)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676899" y="1666875"/>
            <a:ext cx="5888077" cy="302895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FF0000"/>
                </a:solidFill>
                <a:cs typeface="Times New Roman" pitchFamily="18" charset="0"/>
              </a:rPr>
              <a:t>38 экспериментов с объектами живой и неживой природы</a:t>
            </a:r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(15 экспериментов с водой, 7 экспериментов с воздухом и почвой, 9 экспериментов с магнитом и светом, 3 эксперимента посвящены гигиене питания человека, 4 эксперимента посвящены демонстрации удивительных химических свойств некоторых веществ)</a:t>
            </a:r>
          </a:p>
        </p:txBody>
      </p:sp>
      <p:pic>
        <p:nvPicPr>
          <p:cNvPr id="2050" name="Picture 2" descr="https://ds04.infourok.ru/uploads/ex/10c1/000d3020-c6d3b155/hello_html_m2927b6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0040" y="3107529"/>
            <a:ext cx="3071834" cy="3071834"/>
          </a:xfrm>
          <a:prstGeom prst="rect">
            <a:avLst/>
          </a:prstGeom>
          <a:noFill/>
        </p:spPr>
      </p:pic>
      <p:pic>
        <p:nvPicPr>
          <p:cNvPr id="2052" name="Picture 4" descr="https://ds04.infourok.ru/uploads/ex/0893/00093052-757eb7e7/im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4" y="4505134"/>
            <a:ext cx="3390896" cy="2352866"/>
          </a:xfrm>
          <a:prstGeom prst="rect">
            <a:avLst/>
          </a:prstGeom>
          <a:noFill/>
        </p:spPr>
      </p:pic>
      <p:pic>
        <p:nvPicPr>
          <p:cNvPr id="8" name="Рисунок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1384</Words>
  <Application>Microsoft Office PowerPoint</Application>
  <PresentationFormat>Широкоэкранный</PresentationFormat>
  <Paragraphs>135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CorelDRAW</vt:lpstr>
      <vt:lpstr>Презентация PowerPoint</vt:lpstr>
      <vt:lpstr>Презентация PowerPoint</vt:lpstr>
      <vt:lpstr>Оптимальная интеграция УМК «Крисмас» в образовательные программы и курсы (до 11 класса)</vt:lpstr>
      <vt:lpstr>Обеспечение преемственности</vt:lpstr>
      <vt:lpstr>Технологии и естественнонаучная составляющая содержания образования по ФГОС ДО</vt:lpstr>
      <vt:lpstr> Учебно-методический комплект «Набор для наблюдений и экспериментирования с природными объектами» «Дошкольник»: назначение и области применения </vt:lpstr>
      <vt:lpstr>Зачем?</vt:lpstr>
      <vt:lpstr>Состав и укладка набора «Дошкольник»</vt:lpstr>
      <vt:lpstr>Позволяет воспитателю обеспечить проведение с детьми </vt:lpstr>
      <vt:lpstr>Как работать?</vt:lpstr>
      <vt:lpstr>Презентация PowerPoint</vt:lpstr>
      <vt:lpstr>Описания всех наблюдений и экспериментов проиллюстрированы</vt:lpstr>
      <vt:lpstr>Все наблюдения организуются и выполняются под руководством взрослого</vt:lpstr>
      <vt:lpstr>Организация экологической тропы на территории ДОУ</vt:lpstr>
      <vt:lpstr>Презентация PowerPoint</vt:lpstr>
      <vt:lpstr>Эксперименты могут выполняться как взрослыми и носить исключительно демонстрационно-наблюдательный характер, так и детьми в группе или индивидуально, под контролем и руководством воспитателя/родителя и являться элементом свободного детского экспериментирования</vt:lpstr>
      <vt:lpstr>Темы, сложные для детского восприятия</vt:lpstr>
      <vt:lpstr>ГБДОУ ЦРР – детский сад №60 Красносельского района СПб</vt:lpstr>
      <vt:lpstr>МКОУ СОШ № 11 / детский сад № 59  г. Нальчика</vt:lpstr>
      <vt:lpstr>УМК «Начальная школа»: предназначение, состав и укладка</vt:lpstr>
      <vt:lpstr>УМК Экологический практикум – направление дальнейшего обучения и формирования базового уровня экологической межпредметной подготовленности учащихся</vt:lpstr>
      <vt:lpstr>КОНТАКТЫ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metodist</dc:creator>
  <cp:lastModifiedBy>metodist</cp:lastModifiedBy>
  <cp:revision>67</cp:revision>
  <dcterms:created xsi:type="dcterms:W3CDTF">2019-10-08T07:13:51Z</dcterms:created>
  <dcterms:modified xsi:type="dcterms:W3CDTF">2020-05-27T00:24:57Z</dcterms:modified>
</cp:coreProperties>
</file>